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28" r:id="rId7"/>
    <p:sldId id="382" r:id="rId8"/>
    <p:sldId id="383" r:id="rId9"/>
    <p:sldId id="384" r:id="rId10"/>
    <p:sldId id="385" r:id="rId11"/>
    <p:sldId id="386" r:id="rId12"/>
    <p:sldId id="387" r:id="rId13"/>
    <p:sldId id="389" r:id="rId14"/>
    <p:sldId id="390" r:id="rId15"/>
    <p:sldId id="392" r:id="rId16"/>
    <p:sldId id="391" r:id="rId17"/>
    <p:sldId id="393" r:id="rId18"/>
    <p:sldId id="394" r:id="rId19"/>
    <p:sldId id="395" r:id="rId20"/>
    <p:sldId id="396" r:id="rId21"/>
    <p:sldId id="397" r:id="rId22"/>
    <p:sldId id="398" r:id="rId23"/>
    <p:sldId id="399" r:id="rId24"/>
    <p:sldId id="40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3-11T22:12:56.857" idx="1">
    <p:pos x="10" y="10"/>
    <p:text/>
  </p:cm>
</p:cmLst>
</file>

<file path=ppt/drawings/_rels/vmlDrawing1.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wmf"/></Relationships>
</file>

<file path=ppt/drawings/_rels/vmlDrawing12.vml.rels><?xml version="1.0" encoding="UTF-8" standalone="yes"?>
<Relationships xmlns="http://schemas.openxmlformats.org/package/2006/relationships"><Relationship Id="rId9" Type="http://schemas.openxmlformats.org/officeDocument/2006/relationships/image" Target="../media/image78.wmf"/><Relationship Id="rId8" Type="http://schemas.openxmlformats.org/officeDocument/2006/relationships/image" Target="../media/image77.wmf"/><Relationship Id="rId7" Type="http://schemas.openxmlformats.org/officeDocument/2006/relationships/image" Target="../media/image76.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 Id="rId3" Type="http://schemas.openxmlformats.org/officeDocument/2006/relationships/image" Target="../media/image72.wmf"/><Relationship Id="rId2" Type="http://schemas.openxmlformats.org/officeDocument/2006/relationships/image" Target="../media/image71.wmf"/><Relationship Id="rId13" Type="http://schemas.openxmlformats.org/officeDocument/2006/relationships/image" Target="../media/image83.wmf"/><Relationship Id="rId12" Type="http://schemas.openxmlformats.org/officeDocument/2006/relationships/image" Target="../media/image82.wmf"/><Relationship Id="rId11" Type="http://schemas.openxmlformats.org/officeDocument/2006/relationships/image" Target="../media/image81.wmf"/><Relationship Id="rId10" Type="http://schemas.openxmlformats.org/officeDocument/2006/relationships/image" Target="../media/image79.wmf"/><Relationship Id="rId1" Type="http://schemas.openxmlformats.org/officeDocument/2006/relationships/image" Target="../media/image7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drawings/_rels/vmlDrawing14.vml.rels><?xml version="1.0" encoding="UTF-8" standalone="yes"?>
<Relationships xmlns="http://schemas.openxmlformats.org/package/2006/relationships"><Relationship Id="rId9" Type="http://schemas.openxmlformats.org/officeDocument/2006/relationships/image" Target="../media/image95.wmf"/><Relationship Id="rId8" Type="http://schemas.openxmlformats.org/officeDocument/2006/relationships/image" Target="../media/image94.wmf"/><Relationship Id="rId7" Type="http://schemas.openxmlformats.org/officeDocument/2006/relationships/image" Target="../media/image93.wmf"/><Relationship Id="rId6" Type="http://schemas.openxmlformats.org/officeDocument/2006/relationships/image" Target="../media/image92.wmf"/><Relationship Id="rId5" Type="http://schemas.openxmlformats.org/officeDocument/2006/relationships/image" Target="../media/image91.wmf"/><Relationship Id="rId4" Type="http://schemas.openxmlformats.org/officeDocument/2006/relationships/image" Target="../media/image90.wmf"/><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wmf"/></Relationships>
</file>

<file path=ppt/drawings/_rels/vmlDrawing15.vml.rels><?xml version="1.0" encoding="UTF-8" standalone="yes"?>
<Relationships xmlns="http://schemas.openxmlformats.org/package/2006/relationships"><Relationship Id="rId5" Type="http://schemas.openxmlformats.org/officeDocument/2006/relationships/image" Target="../media/image100.wmf"/><Relationship Id="rId4" Type="http://schemas.openxmlformats.org/officeDocument/2006/relationships/image" Target="../media/image99.wmf"/><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image" Target="../media/image103.wmf"/><Relationship Id="rId1" Type="http://schemas.openxmlformats.org/officeDocument/2006/relationships/image" Target="../media/image102.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42.wmf"/><Relationship Id="rId8" Type="http://schemas.openxmlformats.org/officeDocument/2006/relationships/image" Target="../media/image41.wmf"/><Relationship Id="rId7" Type="http://schemas.openxmlformats.org/officeDocument/2006/relationships/image" Target="../media/image40.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9" Type="http://schemas.openxmlformats.org/officeDocument/2006/relationships/image" Target="../media/image52.wmf"/><Relationship Id="rId18" Type="http://schemas.openxmlformats.org/officeDocument/2006/relationships/image" Target="../media/image51.wmf"/><Relationship Id="rId17" Type="http://schemas.openxmlformats.org/officeDocument/2006/relationships/image" Target="../media/image50.wmf"/><Relationship Id="rId16" Type="http://schemas.openxmlformats.org/officeDocument/2006/relationships/image" Target="../media/image49.wmf"/><Relationship Id="rId15" Type="http://schemas.openxmlformats.org/officeDocument/2006/relationships/image" Target="../media/image48.wmf"/><Relationship Id="rId14" Type="http://schemas.openxmlformats.org/officeDocument/2006/relationships/image" Target="../media/image47.wmf"/><Relationship Id="rId13" Type="http://schemas.openxmlformats.org/officeDocument/2006/relationships/image" Target="../media/image46.wmf"/><Relationship Id="rId12" Type="http://schemas.openxmlformats.org/officeDocument/2006/relationships/image" Target="../media/image45.wmf"/><Relationship Id="rId11" Type="http://schemas.openxmlformats.org/officeDocument/2006/relationships/image" Target="../media/image44.wmf"/><Relationship Id="rId10" Type="http://schemas.openxmlformats.org/officeDocument/2006/relationships/image" Target="../media/image43.wmf"/><Relationship Id="rId1" Type="http://schemas.openxmlformats.org/officeDocument/2006/relationships/image" Target="../media/image3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55.wmf"/><Relationship Id="rId1" Type="http://schemas.openxmlformats.org/officeDocument/2006/relationships/image" Target="../media/image54.wmf"/></Relationships>
</file>

<file path=ppt/drawings/_rels/vmlDrawing9.vml.rels><?xml version="1.0" encoding="UTF-8" standalone="yes"?>
<Relationships xmlns="http://schemas.openxmlformats.org/package/2006/relationships"><Relationship Id="rId5" Type="http://schemas.openxmlformats.org/officeDocument/2006/relationships/image" Target="../media/image61.wmf"/><Relationship Id="rId4" Type="http://schemas.openxmlformats.org/officeDocument/2006/relationships/image" Target="../media/image60.wmf"/><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image" Target="file:///D:\Users\Desktop\&#32032;&#26448;&#20998;&#31867;\&#21345;&#36890;&#39118;&#32032;&#26448;&#22270;\&#20027;&#39064;\&#22270;&#29255;247%20(2).png" TargetMode="External"/><Relationship Id="rId6" Type="http://schemas.openxmlformats.org/officeDocument/2006/relationships/image" Target="../media/image2.png"/><Relationship Id="rId5" Type="http://schemas.openxmlformats.org/officeDocument/2006/relationships/tags" Target="../tags/tag2.xml"/><Relationship Id="rId4" Type="http://schemas.openxmlformats.org/officeDocument/2006/relationships/image" Target="file:///C:\Program%20Files%20(x86)\Tencent\TIM\Bin\Lets_Create/pic_temp/0_pic_quater_right_up.png" TargetMode="External"/><Relationship Id="rId3" Type="http://schemas.openxmlformats.org/officeDocument/2006/relationships/image" Target="../media/image1.png"/><Relationship Id="rId2" Type="http://schemas.openxmlformats.org/officeDocument/2006/relationships/tags" Target="../tags/tag1.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tags" Target="../tags/tag6.xml"/><Relationship Id="rId10"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11.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tags" Target="../tags/tag9.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image" Target="../media/image5.png"/><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Program%20Files%20(x86)\Tencent\TIM\Bin\Lets_Create/pic_temp/pic_half_down.png" TargetMode="External"/><Relationship Id="rId3" Type="http://schemas.openxmlformats.org/officeDocument/2006/relationships/image" Target="../media/image4.png"/><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17.xml"/><Relationship Id="rId19" Type="http://schemas.openxmlformats.org/officeDocument/2006/relationships/image" Target="../media/image9.png"/><Relationship Id="rId18" Type="http://schemas.openxmlformats.org/officeDocument/2006/relationships/tags" Target="../tags/tag26.xml"/><Relationship Id="rId17" Type="http://schemas.openxmlformats.org/officeDocument/2006/relationships/image" Target="../media/image8.png"/><Relationship Id="rId16" Type="http://schemas.openxmlformats.org/officeDocument/2006/relationships/tags" Target="../tags/tag25.xml"/><Relationship Id="rId15" Type="http://schemas.openxmlformats.org/officeDocument/2006/relationships/image" Target="file:///C:\Program%20Files%20(x86)\Tencent\TIM\Bin\Lets_Create/pic_temp/pic_half_top.png" TargetMode="External"/><Relationship Id="rId14" Type="http://schemas.openxmlformats.org/officeDocument/2006/relationships/image" Target="../media/image7.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3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35.xml"/><Relationship Id="rId2" Type="http://schemas.openxmlformats.org/officeDocument/2006/relationships/tags" Target="../tags/tag34.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4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tags" Target="../tags/tag53.xml"/><Relationship Id="rId15" Type="http://schemas.openxmlformats.org/officeDocument/2006/relationships/tags" Target="../tags/tag5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image" Target="file:///D:\Users\Desktop\&#32032;&#26448;&#20998;&#31867;\&#21345;&#36890;&#39118;&#32032;&#26448;&#22270;\&#20027;&#39064;\&#22270;&#29255;247%20(2).png" TargetMode="External"/><Relationship Id="rId3" Type="http://schemas.openxmlformats.org/officeDocument/2006/relationships/image" Target="../media/image2.png"/><Relationship Id="rId2" Type="http://schemas.openxmlformats.org/officeDocument/2006/relationships/tags" Target="../tags/tag54.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66.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65.xml"/><Relationship Id="rId2" Type="http://schemas.openxmlformats.org/officeDocument/2006/relationships/tags" Target="../tags/tag64.xml"/><Relationship Id="rId14" Type="http://schemas.openxmlformats.org/officeDocument/2006/relationships/tags" Target="../tags/tag72.xml"/><Relationship Id="rId13" Type="http://schemas.openxmlformats.org/officeDocument/2006/relationships/tags" Target="../tags/tag71.xml"/><Relationship Id="rId12" Type="http://schemas.openxmlformats.org/officeDocument/2006/relationships/tags" Target="../tags/tag70.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75.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74.xml"/><Relationship Id="rId2" Type="http://schemas.openxmlformats.org/officeDocument/2006/relationships/tags" Target="../tags/tag73.xml"/><Relationship Id="rId13" Type="http://schemas.openxmlformats.org/officeDocument/2006/relationships/tags" Target="../tags/tag80.xml"/><Relationship Id="rId12" Type="http://schemas.openxmlformats.org/officeDocument/2006/relationships/tags" Target="../tags/tag79.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image" Target="file:///C:\Program%20Files%20(x86)\Tencent\TIM\Bin\Lets_Create/pic_temp/0_pic_quater_right_up.png" TargetMode="External"/><Relationship Id="rId7" Type="http://schemas.openxmlformats.org/officeDocument/2006/relationships/image" Target="../media/image1.png"/><Relationship Id="rId6" Type="http://schemas.openxmlformats.org/officeDocument/2006/relationships/tags" Target="../tags/tag83.xml"/><Relationship Id="rId5" Type="http://schemas.openxmlformats.org/officeDocument/2006/relationships/image" Target="file:///C:\Program%20Files%20(x86)\Tencent\TIM\Bin\Lets_Create/pic_temp/1_pic_quater_left_down.png" TargetMode="External"/><Relationship Id="rId4" Type="http://schemas.openxmlformats.org/officeDocument/2006/relationships/image" Target="../media/image3.png"/><Relationship Id="rId3" Type="http://schemas.openxmlformats.org/officeDocument/2006/relationships/tags" Target="../tags/tag82.xml"/><Relationship Id="rId2" Type="http://schemas.openxmlformats.org/officeDocument/2006/relationships/tags" Target="../tags/tag81.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image" Target="file:///D:\Users\Desktop\&#32032;&#26448;&#20998;&#31867;\&#21345;&#36890;&#39118;&#32032;&#26448;&#22270;\&#20027;&#39064;\&#22270;&#29255;247%20(2).png" TargetMode="External"/><Relationship Id="rId7" Type="http://schemas.openxmlformats.org/officeDocument/2006/relationships/image" Target="../media/image2.png"/><Relationship Id="rId6" Type="http://schemas.openxmlformats.org/officeDocument/2006/relationships/tags" Target="../tags/tag92.xml"/><Relationship Id="rId5" Type="http://schemas.openxmlformats.org/officeDocument/2006/relationships/tags" Target="../tags/tag91.xml"/><Relationship Id="rId4" Type="http://schemas.openxmlformats.org/officeDocument/2006/relationships/tags" Target="../tags/tag90.xml"/><Relationship Id="rId3" Type="http://schemas.openxmlformats.org/officeDocument/2006/relationships/tags" Target="../tags/tag89.xml"/><Relationship Id="rId2" Type="http://schemas.openxmlformats.org/officeDocument/2006/relationships/tags" Target="../tags/tag88.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1" Type="http://schemas.openxmlformats.org/officeDocument/2006/relationships/image" Target="file:///C:\Program%20Files%20(x86)\Tencent\TIM\Bin\Lets_Create/pic_temp/0_pic_quater_right_up.png" TargetMode="External"/><Relationship Id="rId10"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3" Type="http://schemas.openxmlformats.org/officeDocument/2006/relationships/image" Target="file:///C:\Program%20Files%20(x86)\Tencent\TIM\Bin\Lets_Create/pic_temp/1_pic_quater_left_down.png" TargetMode="External"/><Relationship Id="rId12" Type="http://schemas.openxmlformats.org/officeDocument/2006/relationships/image" Target="../media/image3.png"/><Relationship Id="rId11" Type="http://schemas.openxmlformats.org/officeDocument/2006/relationships/tags" Target="../tags/tag109.xml"/><Relationship Id="rId10" Type="http://schemas.openxmlformats.org/officeDocument/2006/relationships/image" Target="file:///C:\Program%20Files%20(x86)\Tencent\TIM\Bin\Lets_Create/pic_temp/0_pic_quater_right_up.png" TargetMode="Externa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13.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12.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11.xml"/><Relationship Id="rId2" Type="http://schemas.openxmlformats.org/officeDocument/2006/relationships/tags" Target="../tags/tag110.xml"/><Relationship Id="rId14" Type="http://schemas.openxmlformats.org/officeDocument/2006/relationships/tags" Target="../tags/tag118.xml"/><Relationship Id="rId13" Type="http://schemas.openxmlformats.org/officeDocument/2006/relationships/tags" Target="../tags/tag117.xml"/><Relationship Id="rId12" Type="http://schemas.openxmlformats.org/officeDocument/2006/relationships/tags" Target="../tags/tag116.xml"/><Relationship Id="rId11" Type="http://schemas.openxmlformats.org/officeDocument/2006/relationships/tags" Target="../tags/tag115.xml"/><Relationship Id="rId10" Type="http://schemas.openxmlformats.org/officeDocument/2006/relationships/tags" Target="../tags/tag11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21.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0.xml"/><Relationship Id="rId2" Type="http://schemas.openxmlformats.org/officeDocument/2006/relationships/tags" Target="../tags/tag119.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29.xml"/><Relationship Id="rId2" Type="http://schemas.openxmlformats.org/officeDocument/2006/relationships/tags" Target="../tags/tag128.xml"/><Relationship Id="rId14" Type="http://schemas.openxmlformats.org/officeDocument/2006/relationships/tags" Target="../tags/tag136.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40.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39.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38.xml"/><Relationship Id="rId2" Type="http://schemas.openxmlformats.org/officeDocument/2006/relationships/tags" Target="../tags/tag137.xml"/><Relationship Id="rId16" Type="http://schemas.openxmlformats.org/officeDocument/2006/relationships/tags" Target="../tags/tag147.xml"/><Relationship Id="rId15" Type="http://schemas.openxmlformats.org/officeDocument/2006/relationships/tags" Target="../tags/tag146.xml"/><Relationship Id="rId14" Type="http://schemas.openxmlformats.org/officeDocument/2006/relationships/tags" Target="../tags/tag145.xml"/><Relationship Id="rId13" Type="http://schemas.openxmlformats.org/officeDocument/2006/relationships/tags" Target="../tags/tag144.xml"/><Relationship Id="rId12" Type="http://schemas.openxmlformats.org/officeDocument/2006/relationships/tags" Target="../tags/tag143.xml"/><Relationship Id="rId11" Type="http://schemas.openxmlformats.org/officeDocument/2006/relationships/tags" Target="../tags/tag142.xml"/><Relationship Id="rId10" Type="http://schemas.openxmlformats.org/officeDocument/2006/relationships/tags" Target="../tags/tag14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51.xml"/><Relationship Id="rId8" Type="http://schemas.openxmlformats.org/officeDocument/2006/relationships/image" Target="file:///C:\Program%20Files%20(x86)\Tencent\TIM\Bin\Lets_Create/pic_temp/1_pic_quater_left_down.png" TargetMode="External"/><Relationship Id="rId7" Type="http://schemas.openxmlformats.org/officeDocument/2006/relationships/image" Target="../media/image3.png"/><Relationship Id="rId6" Type="http://schemas.openxmlformats.org/officeDocument/2006/relationships/tags" Target="../tags/tag150.xml"/><Relationship Id="rId5" Type="http://schemas.openxmlformats.org/officeDocument/2006/relationships/image" Target="file:///C:\Program%20Files%20(x86)\Tencent\TIM\Bin\Lets_Create/pic_temp/0_pic_quater_right_up.png" TargetMode="External"/><Relationship Id="rId4" Type="http://schemas.openxmlformats.org/officeDocument/2006/relationships/image" Target="../media/image1.png"/><Relationship Id="rId3" Type="http://schemas.openxmlformats.org/officeDocument/2006/relationships/tags" Target="../tags/tag149.xml"/><Relationship Id="rId2" Type="http://schemas.openxmlformats.org/officeDocument/2006/relationships/tags" Target="../tags/tag148.xml"/><Relationship Id="rId13" Type="http://schemas.openxmlformats.org/officeDocument/2006/relationships/tags" Target="../tags/tag155.xml"/><Relationship Id="rId12" Type="http://schemas.openxmlformats.org/officeDocument/2006/relationships/tags" Target="../tags/tag154.xml"/><Relationship Id="rId11" Type="http://schemas.openxmlformats.org/officeDocument/2006/relationships/tags" Target="../tags/tag153.xml"/><Relationship Id="rId10" Type="http://schemas.openxmlformats.org/officeDocument/2006/relationships/tags" Target="../tags/tag152.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049000" y="0"/>
            <a:ext cx="1143000" cy="862853"/>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609600" y="1214634"/>
            <a:ext cx="5486400" cy="4428733"/>
          </a:xfrm>
          <a:prstGeom prst="rect">
            <a:avLst/>
          </a:prstGeom>
        </p:spPr>
      </p:pic>
      <p:sp>
        <p:nvSpPr>
          <p:cNvPr id="2" name="标题 1"/>
          <p:cNvSpPr>
            <a:spLocks noGrp="1"/>
          </p:cNvSpPr>
          <p:nvPr>
            <p:ph type="ctrTitle" hasCustomPrompt="1"/>
            <p:custDataLst>
              <p:tags r:id="rId8"/>
            </p:custDataLst>
          </p:nvPr>
        </p:nvSpPr>
        <p:spPr>
          <a:xfrm>
            <a:off x="6859270" y="2480310"/>
            <a:ext cx="4189095" cy="1753235"/>
          </a:xfrm>
        </p:spPr>
        <p:txBody>
          <a:bodyPr lIns="90000" tIns="46800" rIns="90000" bIns="46800" anchor="t" anchorCtr="0">
            <a:normAutofit/>
          </a:bodyPr>
          <a:lstStyle>
            <a:lvl1pPr algn="l">
              <a:defRPr sz="5400" spc="600" baseline="0">
                <a:solidFill>
                  <a:schemeClr val="tx1">
                    <a:lumMod val="85000"/>
                    <a:lumOff val="15000"/>
                  </a:schemeClr>
                </a:solidFill>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9"/>
            </p:custDataLst>
          </p:nvPr>
        </p:nvSpPr>
        <p:spPr>
          <a:xfrm>
            <a:off x="6859270" y="1757045"/>
            <a:ext cx="2468880" cy="368300"/>
          </a:xfrm>
          <a:solidFill>
            <a:schemeClr val="accent1"/>
          </a:solidFill>
        </p:spPr>
        <p:txBody>
          <a:bodyPr lIns="90000" tIns="46800" rIns="90000" bIns="46800" anchor="b">
            <a:normAutofit/>
          </a:bodyPr>
          <a:lstStyle>
            <a:lvl1pPr marL="0" indent="0" algn="ctr" eaLnBrk="1" fontAlgn="auto" latinLnBrk="0" hangingPunct="1">
              <a:lnSpc>
                <a:spcPct val="100000"/>
              </a:lnSpc>
              <a:buNone/>
              <a:defRPr sz="18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dirty="0"/>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p:custDataLst>
              <p:tags r:id="rId13"/>
            </p:custDataLst>
          </p:nvPr>
        </p:nvSpPr>
        <p:spPr>
          <a:xfrm>
            <a:off x="6859270" y="4377055"/>
            <a:ext cx="4189095" cy="930910"/>
          </a:xfrm>
        </p:spPr>
        <p:txBody>
          <a:bodyPr lIns="90000" tIns="46800" rIns="90000" bIns="46800">
            <a:normAutofit/>
          </a:bodyPr>
          <a:lstStyle>
            <a:lvl1pPr marL="0" indent="0" algn="l">
              <a:buNone/>
              <a:defRPr sz="1800">
                <a:solidFill>
                  <a:schemeClr val="tx1">
                    <a:lumMod val="85000"/>
                    <a:lumOff val="1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10"/>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1"/>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3"/>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pic>
        <p:nvPicPr>
          <p:cNvPr id="8" name="图片 7"/>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640271"/>
          </a:xfrm>
          <a:prstGeom prst="rect">
            <a:avLst/>
          </a:prstGeom>
        </p:spPr>
      </p:pic>
      <p:sp>
        <p:nvSpPr>
          <p:cNvPr id="7" name="矩形 6"/>
          <p:cNvSpPr/>
          <p:nvPr>
            <p:custDataLst>
              <p:tags r:id="rId5"/>
            </p:custDataLst>
          </p:nvPr>
        </p:nvSpPr>
        <p:spPr>
          <a:xfrm>
            <a:off x="267209" y="344805"/>
            <a:ext cx="11544935" cy="617728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pic>
        <p:nvPicPr>
          <p:cNvPr id="14" name="图片 13" descr="图片258 (2)"/>
          <p:cNvPicPr>
            <a:picLocks noChangeAspect="1"/>
          </p:cNvPicPr>
          <p:nvPr>
            <p:custDataLst>
              <p:tags r:id="rId7"/>
            </p:custDataLst>
          </p:nvPr>
        </p:nvPicPr>
        <p:blipFill>
          <a:blip r:embed="rId8"/>
          <a:stretch>
            <a:fillRect/>
          </a:stretch>
        </p:blipFill>
        <p:spPr>
          <a:xfrm>
            <a:off x="3437255" y="2507615"/>
            <a:ext cx="1185545" cy="204470"/>
          </a:xfrm>
          <a:prstGeom prst="rect">
            <a:avLst/>
          </a:prstGeom>
        </p:spPr>
      </p:pic>
      <p:pic>
        <p:nvPicPr>
          <p:cNvPr id="15" name="图片 14" descr="图片259 (2)"/>
          <p:cNvPicPr>
            <a:picLocks noChangeAspect="1"/>
          </p:cNvPicPr>
          <p:nvPr>
            <p:custDataLst>
              <p:tags r:id="rId9"/>
            </p:custDataLst>
          </p:nvPr>
        </p:nvPicPr>
        <p:blipFill>
          <a:blip r:embed="rId10"/>
          <a:stretch>
            <a:fillRect/>
          </a:stretch>
        </p:blipFill>
        <p:spPr>
          <a:xfrm>
            <a:off x="7811770" y="2136140"/>
            <a:ext cx="812800" cy="504825"/>
          </a:xfrm>
          <a:prstGeom prst="rect">
            <a:avLst/>
          </a:prstGeom>
        </p:spPr>
      </p:pic>
      <p:sp>
        <p:nvSpPr>
          <p:cNvPr id="2" name="标题 1"/>
          <p:cNvSpPr>
            <a:spLocks noGrp="1"/>
          </p:cNvSpPr>
          <p:nvPr>
            <p:ph type="title" hasCustomPrompt="1"/>
            <p:custDataLst>
              <p:tags r:id="rId11"/>
            </p:custDataLst>
          </p:nvPr>
        </p:nvSpPr>
        <p:spPr>
          <a:xfrm>
            <a:off x="5784178" y="2769237"/>
            <a:ext cx="4744631" cy="706112"/>
          </a:xfrm>
        </p:spPr>
        <p:txBody>
          <a:bodyPr lIns="90000" tIns="46800" rIns="90000" bIns="0" anchor="b" anchorCtr="0">
            <a:normAutofit/>
          </a:bodyPr>
          <a:lstStyle>
            <a:lvl1pPr>
              <a:defRPr sz="36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5825741" y="3559509"/>
            <a:ext cx="4744631" cy="505193"/>
          </a:xfrm>
        </p:spPr>
        <p:txBody>
          <a:bodyPr lIns="90000" tIns="0" rIns="90000" bIns="46800" anchor="t" anchorCtr="0">
            <a:normAutofit/>
          </a:bodyPr>
          <a:lstStyle>
            <a:lvl1pPr marL="0" indent="0" eaLnBrk="1" fontAlgn="auto" latinLnBrk="0" hangingPunct="1">
              <a:buNone/>
              <a:defRPr kumimoji="0" lang="zh-CN" altLang="en-US" sz="1800" b="0"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pic>
        <p:nvPicPr>
          <p:cNvPr id="16" name="图片 15"/>
          <p:cNvPicPr/>
          <p:nvPr>
            <p:custDataLst>
              <p:tags r:id="rId13"/>
            </p:custDataLst>
          </p:nvPr>
        </p:nvPicPr>
        <p:blipFill>
          <a:blip r:embed="rId14" r:link="rId15" cstate="print">
            <a:extLst>
              <a:ext uri="{28A0092B-C50C-407E-A947-70E740481C1C}">
                <a14:useLocalDpi xmlns:a14="http://schemas.microsoft.com/office/drawing/2010/main" val="0"/>
              </a:ext>
            </a:extLst>
          </a:blip>
          <a:stretch>
            <a:fillRect/>
          </a:stretch>
        </p:blipFill>
        <p:spPr>
          <a:xfrm>
            <a:off x="4064000" y="5217728"/>
            <a:ext cx="4064000" cy="1640271"/>
          </a:xfrm>
          <a:prstGeom prst="rect">
            <a:avLst/>
          </a:prstGeom>
        </p:spPr>
      </p:pic>
      <p:pic>
        <p:nvPicPr>
          <p:cNvPr id="17" name="图片 16" descr="图片256 (2)"/>
          <p:cNvPicPr>
            <a:picLocks noChangeAspect="1"/>
          </p:cNvPicPr>
          <p:nvPr>
            <p:custDataLst>
              <p:tags r:id="rId16"/>
            </p:custDataLst>
          </p:nvPr>
        </p:nvPicPr>
        <p:blipFill>
          <a:blip r:embed="rId17"/>
          <a:stretch>
            <a:fillRect/>
          </a:stretch>
        </p:blipFill>
        <p:spPr>
          <a:xfrm>
            <a:off x="7734300" y="4338320"/>
            <a:ext cx="1718310" cy="262890"/>
          </a:xfrm>
          <a:prstGeom prst="rect">
            <a:avLst/>
          </a:prstGeom>
        </p:spPr>
      </p:pic>
      <p:pic>
        <p:nvPicPr>
          <p:cNvPr id="18" name="图片 17" descr="图片257 (2)"/>
          <p:cNvPicPr>
            <a:picLocks noChangeAspect="1"/>
          </p:cNvPicPr>
          <p:nvPr>
            <p:custDataLst>
              <p:tags r:id="rId18"/>
            </p:custDataLst>
          </p:nvPr>
        </p:nvPicPr>
        <p:blipFill>
          <a:blip r:embed="rId19"/>
          <a:stretch>
            <a:fillRect/>
          </a:stretch>
        </p:blipFill>
        <p:spPr>
          <a:xfrm>
            <a:off x="3094355" y="4514215"/>
            <a:ext cx="522605" cy="615950"/>
          </a:xfrm>
          <a:prstGeom prst="rect">
            <a:avLst/>
          </a:prstGeom>
        </p:spPr>
      </p:pic>
      <p:sp>
        <p:nvSpPr>
          <p:cNvPr id="5" name="页脚占位符 4"/>
          <p:cNvSpPr>
            <a:spLocks noGrp="1"/>
          </p:cNvSpPr>
          <p:nvPr>
            <p:ph type="ftr" sz="quarter" idx="11"/>
            <p:custDataLst>
              <p:tags r:id="rId20"/>
            </p:custDataLst>
          </p:nvPr>
        </p:nvSpPr>
        <p:spPr/>
        <p:txBody>
          <a:bodyPr/>
          <a:lstStyle/>
          <a:p>
            <a:endParaRPr lang="zh-CN" altLang="en-US"/>
          </a:p>
        </p:txBody>
      </p:sp>
      <p:sp>
        <p:nvSpPr>
          <p:cNvPr id="6" name="灯片编号占位符 5"/>
          <p:cNvSpPr>
            <a:spLocks noGrp="1"/>
          </p:cNvSpPr>
          <p:nvPr>
            <p:ph type="sldNum" sz="quarter" idx="12"/>
            <p:custDataLst>
              <p:tags r:id="rId21"/>
            </p:custDataLst>
          </p:nvPr>
        </p:nvSpPr>
        <p:spPr/>
        <p:txBody>
          <a:bodyPr/>
          <a:lstStyle/>
          <a:p>
            <a:fld id="{49AE70B2-8BF9-45C0-BB95-33D1B9D3A854}" type="slidenum">
              <a:rPr lang="zh-CN" altLang="en-US" smtClean="0"/>
            </a:fld>
            <a:endParaRPr lang="zh-CN" altLang="en-US"/>
          </a:p>
        </p:txBody>
      </p:sp>
      <p:grpSp>
        <p:nvGrpSpPr>
          <p:cNvPr id="9" name="组合 8"/>
          <p:cNvGrpSpPr/>
          <p:nvPr>
            <p:custDataLst>
              <p:tags r:id="rId22"/>
            </p:custDataLst>
          </p:nvPr>
        </p:nvGrpSpPr>
        <p:grpSpPr>
          <a:xfrm rot="10800000">
            <a:off x="5617646" y="1078822"/>
            <a:ext cx="858129" cy="633043"/>
            <a:chOff x="5767754" y="6246062"/>
            <a:chExt cx="858129" cy="633043"/>
          </a:xfrm>
        </p:grpSpPr>
        <p:cxnSp>
          <p:nvCxnSpPr>
            <p:cNvPr id="10" name="直接连接符 9"/>
            <p:cNvCxnSpPr/>
            <p:nvPr>
              <p:custDataLst>
                <p:tags r:id="rId23"/>
              </p:custDataLst>
            </p:nvPr>
          </p:nvCxnSpPr>
          <p:spPr>
            <a:xfrm>
              <a:off x="5767754" y="6246062"/>
              <a:ext cx="8581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24"/>
              </p:custDataLst>
            </p:nvPr>
          </p:nvCxnSpPr>
          <p:spPr>
            <a:xfrm>
              <a:off x="5906087" y="6370326"/>
              <a:ext cx="593188"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25"/>
              </p:custDataLst>
            </p:nvPr>
          </p:nvCxnSpPr>
          <p:spPr>
            <a:xfrm>
              <a:off x="5990495" y="6494590"/>
              <a:ext cx="438442"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26"/>
              </p:custDataLst>
            </p:nvPr>
          </p:nvCxnSpPr>
          <p:spPr>
            <a:xfrm>
              <a:off x="6203852" y="6494590"/>
              <a:ext cx="0" cy="38451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10"/>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1"/>
            </p:custDataLst>
          </p:nvPr>
        </p:nvSpPr>
        <p:spPr>
          <a:xfrm>
            <a:off x="6238877" y="952508"/>
            <a:ext cx="5283242" cy="5388907"/>
          </a:xfrm>
        </p:spPr>
        <p:txBody>
          <a:bodyPr>
            <a:noAutofit/>
          </a:bodyPr>
          <a:lstStyle>
            <a:lvl1pPr>
              <a:defRPr sz="1600">
                <a:solidFill>
                  <a:schemeClr val="tx1">
                    <a:lumMod val="85000"/>
                    <a:lumOff val="15000"/>
                  </a:schemeClr>
                </a:solidFill>
                <a:latin typeface="微软雅黑" panose="020B0503020204020204" charset="-122"/>
                <a:ea typeface="微软雅黑" panose="020B0503020204020204" charset="-122"/>
              </a:defRPr>
            </a:lvl1pPr>
            <a:lvl2pPr>
              <a:defRPr sz="1600">
                <a:solidFill>
                  <a:schemeClr val="tx1">
                    <a:lumMod val="85000"/>
                    <a:lumOff val="15000"/>
                  </a:schemeClr>
                </a:solidFill>
                <a:latin typeface="微软雅黑" panose="020B0503020204020204" charset="-122"/>
                <a:ea typeface="微软雅黑" panose="020B0503020204020204" charset="-122"/>
              </a:defRPr>
            </a:lvl2pPr>
            <a:lvl3pPr>
              <a:defRPr sz="1600">
                <a:solidFill>
                  <a:schemeClr val="tx1">
                    <a:lumMod val="85000"/>
                    <a:lumOff val="15000"/>
                  </a:schemeClr>
                </a:solidFill>
                <a:latin typeface="微软雅黑" panose="020B0503020204020204" charset="-122"/>
                <a:ea typeface="微软雅黑" panose="020B0503020204020204" charset="-122"/>
              </a:defRPr>
            </a:lvl3pPr>
            <a:lvl4pPr>
              <a:defRPr sz="1600">
                <a:solidFill>
                  <a:schemeClr val="tx1">
                    <a:lumMod val="85000"/>
                    <a:lumOff val="15000"/>
                  </a:schemeClr>
                </a:solidFill>
                <a:latin typeface="微软雅黑" panose="020B0503020204020204" charset="-122"/>
                <a:ea typeface="微软雅黑" panose="020B0503020204020204" charset="-122"/>
              </a:defRPr>
            </a:lvl4pPr>
            <a:lvl5pPr>
              <a:defRPr sz="1600">
                <a:solidFill>
                  <a:schemeClr val="tx1">
                    <a:lumMod val="85000"/>
                    <a:lumOff val="15000"/>
                  </a:schemeClr>
                </a:solidFill>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3"/>
            </p:custDataLst>
          </p:nvPr>
        </p:nvSpPr>
        <p:spPr/>
        <p:txBody>
          <a:bodyPr/>
          <a:lstStyle>
            <a:lvl1pPr>
              <a:defRPr>
                <a:solidFill>
                  <a:schemeClr val="tx1">
                    <a:lumMod val="85000"/>
                    <a:lumOff val="15000"/>
                  </a:schemeClr>
                </a:solidFill>
              </a:defRPr>
            </a:lvl1pPr>
          </a:lstStyle>
          <a:p>
            <a:endParaRPr lang="zh-CN" altLang="en-US"/>
          </a:p>
        </p:txBody>
      </p:sp>
      <p:sp>
        <p:nvSpPr>
          <p:cNvPr id="7" name="灯片编号占位符 6"/>
          <p:cNvSpPr>
            <a:spLocks noGrp="1"/>
          </p:cNvSpPr>
          <p:nvPr>
            <p:ph type="sldNum" sz="quarter" idx="12"/>
            <p:custDataLst>
              <p:tags r:id="rId1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10" name="组合 9"/>
          <p:cNvGrpSpPr/>
          <p:nvPr>
            <p:custDataLst>
              <p:tags r:id="rId2"/>
            </p:custDataLst>
          </p:nvPr>
        </p:nvGrpSpPr>
        <p:grpSpPr>
          <a:xfrm>
            <a:off x="126365" y="5886450"/>
            <a:ext cx="11987530" cy="843280"/>
            <a:chOff x="126365" y="5886450"/>
            <a:chExt cx="11987530" cy="843280"/>
          </a:xfrm>
        </p:grpSpPr>
        <p:pic>
          <p:nvPicPr>
            <p:cNvPr id="11" name="图片 10"/>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2" name="图片 11"/>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10"/>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1"/>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2"/>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3"/>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微软雅黑" panose="020B0503020204020204" charset="-122"/>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4"/>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5"/>
            </p:custDataLst>
          </p:nvPr>
        </p:nvSpPr>
        <p:spPr/>
        <p:txBody>
          <a:bodyPr/>
          <a:lstStyle>
            <a:lvl1pPr>
              <a:defRPr>
                <a:solidFill>
                  <a:schemeClr val="tx1">
                    <a:lumMod val="85000"/>
                    <a:lumOff val="15000"/>
                  </a:schemeClr>
                </a:solidFill>
              </a:defRPr>
            </a:lvl1pPr>
          </a:lstStyle>
          <a:p>
            <a:endParaRPr lang="zh-CN" altLang="en-US"/>
          </a:p>
        </p:txBody>
      </p:sp>
      <p:sp>
        <p:nvSpPr>
          <p:cNvPr id="9" name="灯片编号占位符 8"/>
          <p:cNvSpPr>
            <a:spLocks noGrp="1"/>
          </p:cNvSpPr>
          <p:nvPr>
            <p:ph type="sldNum" sz="quarter" idx="12"/>
            <p:custDataLst>
              <p:tags r:id="rId16"/>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657507"/>
            <a:ext cx="4389120" cy="3542986"/>
          </a:xfrm>
          <a:prstGeom prst="rect">
            <a:avLst/>
          </a:prstGeom>
        </p:spPr>
      </p:pic>
      <p:sp>
        <p:nvSpPr>
          <p:cNvPr id="7" name="矩形 6"/>
          <p:cNvSpPr/>
          <p:nvPr>
            <p:custDataLst>
              <p:tags r:id="rId5"/>
            </p:custDataLst>
          </p:nvPr>
        </p:nvSpPr>
        <p:spPr>
          <a:xfrm>
            <a:off x="4876800" y="0"/>
            <a:ext cx="7315200" cy="6858000"/>
          </a:xfrm>
          <a:prstGeom prst="rect">
            <a:avLst/>
          </a:prstGeom>
          <a:solidFill>
            <a:schemeClr val="accent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ndParaRPr>
          </a:p>
        </p:txBody>
      </p:sp>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049000" y="5995147"/>
            <a:ext cx="1143000" cy="862853"/>
          </a:xfrm>
          <a:prstGeom prst="rect">
            <a:avLst/>
          </a:prstGeom>
        </p:spPr>
      </p:pic>
      <p:sp>
        <p:nvSpPr>
          <p:cNvPr id="2" name="标题 1"/>
          <p:cNvSpPr>
            <a:spLocks noGrp="1"/>
          </p:cNvSpPr>
          <p:nvPr>
            <p:ph type="title"/>
            <p:custDataLst>
              <p:tags r:id="rId9"/>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8" name="组合 7"/>
          <p:cNvGrpSpPr/>
          <p:nvPr>
            <p:custDataLst>
              <p:tags r:id="rId2"/>
            </p:custDataLst>
          </p:nvPr>
        </p:nvGrpSpPr>
        <p:grpSpPr>
          <a:xfrm>
            <a:off x="126365" y="5886450"/>
            <a:ext cx="11987530" cy="843280"/>
            <a:chOff x="126365" y="5886450"/>
            <a:chExt cx="11987530" cy="843280"/>
          </a:xfrm>
        </p:grpSpPr>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标题 1"/>
          <p:cNvSpPr>
            <a:spLocks noGrp="1"/>
          </p:cNvSpPr>
          <p:nvPr>
            <p:ph type="title"/>
            <p:custDataLst>
              <p:tags r:id="rId9"/>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10"/>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1"/>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2"/>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3"/>
            </p:custDataLst>
          </p:nvPr>
        </p:nvSpPr>
        <p:spPr/>
        <p:txBody>
          <a:bodyPr/>
          <a:lstStyle/>
          <a:p>
            <a:endParaRPr lang="zh-CN" altLang="en-US" dirty="0"/>
          </a:p>
        </p:txBody>
      </p:sp>
      <p:sp>
        <p:nvSpPr>
          <p:cNvPr id="7" name="灯片编号占位符 6"/>
          <p:cNvSpPr>
            <a:spLocks noGrp="1"/>
          </p:cNvSpPr>
          <p:nvPr>
            <p:ph type="sldNum" sz="quarter" idx="12"/>
            <p:custDataLst>
              <p:tags r:id="rId14"/>
            </p:custDataLst>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7" name="组合 6"/>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2" name="竖排标题 1"/>
          <p:cNvSpPr>
            <a:spLocks noGrp="1"/>
          </p:cNvSpPr>
          <p:nvPr>
            <p:ph type="title" orient="vert"/>
            <p:custDataLst>
              <p:tags r:id="rId9"/>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10"/>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gradFill>
          <a:gsLst>
            <a:gs pos="0">
              <a:schemeClr val="tx2"/>
            </a:gs>
            <a:gs pos="100000">
              <a:schemeClr val="bg2"/>
            </a:gs>
          </a:gsLst>
          <a:lin ang="5400000" scaled="0"/>
        </a:gradFill>
        <a:effectLst/>
      </p:bgPr>
    </p:bg>
    <p:spTree>
      <p:nvGrpSpPr>
        <p:cNvPr id="1" name=""/>
        <p:cNvGrpSpPr/>
        <p:nvPr/>
      </p:nvGrpSpPr>
      <p:grpSpPr>
        <a:xfrm>
          <a:off x="0" y="0"/>
          <a:ext cx="0" cy="0"/>
          <a:chOff x="0" y="0"/>
          <a:chExt cx="0" cy="0"/>
        </a:xfrm>
      </p:grpSpPr>
      <p:grpSp>
        <p:nvGrpSpPr>
          <p:cNvPr id="6" name="组合 5"/>
          <p:cNvGrpSpPr/>
          <p:nvPr>
            <p:custDataLst>
              <p:tags r:id="rId2"/>
            </p:custDataLst>
          </p:nvPr>
        </p:nvGrpSpPr>
        <p:grpSpPr>
          <a:xfrm>
            <a:off x="126365" y="5886450"/>
            <a:ext cx="11987530" cy="843280"/>
            <a:chOff x="126365" y="5886450"/>
            <a:chExt cx="11987530" cy="843280"/>
          </a:xfrm>
        </p:grpSpPr>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9" name="图片 8"/>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gr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2"/>
            </p:custDataLst>
          </p:nvPr>
        </p:nvSpPr>
        <p:spPr>
          <a:xfrm>
            <a:off x="669930" y="952508"/>
            <a:ext cx="10852237" cy="5388907"/>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gradFill>
          <a:gsLst>
            <a:gs pos="0">
              <a:schemeClr val="tx2"/>
            </a:gs>
            <a:gs pos="100000">
              <a:schemeClr val="bg2"/>
            </a:gs>
          </a:gsLst>
          <a:lin ang="5400000" scaled="1"/>
        </a:gra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919665" y="2765859"/>
            <a:ext cx="4806950" cy="1087992"/>
          </a:xfrm>
        </p:spPr>
        <p:txBody>
          <a:bodyPr vert="horz" lIns="90000" tIns="46800" rIns="0" bIns="46800" rtlCol="0" anchor="t" anchorCtr="0">
            <a:normAutofit/>
          </a:bodyPr>
          <a:lstStyle>
            <a:lvl1pPr marL="0" marR="0" algn="r"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6096000" y="1214634"/>
            <a:ext cx="5486400" cy="4428733"/>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0" y="0"/>
            <a:ext cx="1143000" cy="862853"/>
          </a:xfrm>
          <a:prstGeom prst="rect">
            <a:avLst/>
          </a:prstGeom>
        </p:spPr>
      </p:pic>
      <p:sp>
        <p:nvSpPr>
          <p:cNvPr id="12" name="文本占位符 11"/>
          <p:cNvSpPr>
            <a:spLocks noGrp="1"/>
          </p:cNvSpPr>
          <p:nvPr>
            <p:ph type="body" sz="quarter" idx="13" hasCustomPrompt="1"/>
            <p:custDataLst>
              <p:tags r:id="rId12"/>
            </p:custDataLst>
          </p:nvPr>
        </p:nvSpPr>
        <p:spPr>
          <a:xfrm>
            <a:off x="2930236" y="2089958"/>
            <a:ext cx="2683165" cy="490207"/>
          </a:xfrm>
          <a:solidFill>
            <a:schemeClr val="accent1"/>
          </a:solidFill>
        </p:spPr>
        <p:txBody>
          <a:bodyPr lIns="90000" tIns="46800" rIns="36000" bIns="46800" anchor="t">
            <a:normAutofit/>
          </a:bodyPr>
          <a:lstStyle>
            <a:lvl1pPr marL="0" indent="0" algn="r">
              <a:buNone/>
              <a:defRPr sz="2000"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单击此次编辑副标题</a:t>
            </a:r>
            <a:endParaRPr lang="zh-CN" altLang="en-US" dirty="0"/>
          </a:p>
        </p:txBody>
      </p:sp>
      <p:sp>
        <p:nvSpPr>
          <p:cNvPr id="14" name="文本占位符 13"/>
          <p:cNvSpPr>
            <a:spLocks noGrp="1"/>
          </p:cNvSpPr>
          <p:nvPr>
            <p:ph type="body" sz="quarter" idx="14" hasCustomPrompt="1"/>
            <p:custDataLst>
              <p:tags r:id="rId13"/>
            </p:custDataLst>
          </p:nvPr>
        </p:nvSpPr>
        <p:spPr>
          <a:xfrm>
            <a:off x="971618" y="3973830"/>
            <a:ext cx="4641783" cy="737235"/>
          </a:xfrm>
        </p:spPr>
        <p:txBody>
          <a:bodyPr lIns="90000" tIns="46800" rIns="0" bIns="46800">
            <a:normAutofit/>
          </a:bodyPr>
          <a:lstStyle>
            <a:lvl1pPr marL="0" indent="0" algn="r">
              <a:buNone/>
              <a:defRPr baseline="0">
                <a:solidFill>
                  <a:schemeClr val="tx1">
                    <a:lumMod val="85000"/>
                    <a:lumOff val="15000"/>
                  </a:schemeClr>
                </a:solidFill>
                <a:latin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单击此处编辑文本</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5"/>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6" name="图片 5"/>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728325" y="6339205"/>
            <a:ext cx="1385570" cy="390525"/>
          </a:xfrm>
          <a:prstGeom prst="rect">
            <a:avLst/>
          </a:prstGeom>
        </p:spPr>
      </p:pic>
      <p:pic>
        <p:nvPicPr>
          <p:cNvPr id="7" name="图片 6"/>
          <p:cNvPicPr/>
          <p:nvPr>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126365" y="5886450"/>
            <a:ext cx="1133475" cy="843280"/>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a:p>
        </p:txBody>
      </p:sp>
      <p:sp>
        <p:nvSpPr>
          <p:cNvPr id="2" name="标题 1"/>
          <p:cNvSpPr>
            <a:spLocks noGrp="1"/>
          </p:cNvSpPr>
          <p:nvPr>
            <p:ph type="title" hasCustomPrompt="1"/>
            <p:custDataLst>
              <p:tags r:id="rId3"/>
            </p:custDataLst>
          </p:nvPr>
        </p:nvSpPr>
        <p:spPr>
          <a:xfrm>
            <a:off x="1281600" y="1249200"/>
            <a:ext cx="9626400" cy="723600"/>
          </a:xfrm>
        </p:spPr>
        <p:txBody>
          <a:bodyPr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4"/>
            </p:custDataLst>
          </p:nvPr>
        </p:nvSpPr>
        <p:spPr>
          <a:xfrm>
            <a:off x="1281113" y="2163600"/>
            <a:ext cx="9626600" cy="34452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5"/>
            </p:custDataLst>
          </p:nvPr>
        </p:nvSpPr>
        <p:spPr/>
        <p:txBody>
          <a:bodyPr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lIns="90000" tIns="46800" rIns="90000" bIns="46800">
            <a:normAutofit/>
          </a:bodyPr>
          <a:lstStyle/>
          <a:p>
            <a:endParaRPr lang="zh-CN" altLang="en-US" dirty="0"/>
          </a:p>
        </p:txBody>
      </p:sp>
      <p:sp>
        <p:nvSpPr>
          <p:cNvPr id="5" name="灯片编号占位符 4"/>
          <p:cNvSpPr>
            <a:spLocks noGrp="1"/>
          </p:cNvSpPr>
          <p:nvPr>
            <p:ph type="sldNum" sz="quarter" idx="12"/>
            <p:custDataLst>
              <p:tags r:id="rId7"/>
            </p:custDataLst>
          </p:nvPr>
        </p:nvSpPr>
        <p:spPr/>
        <p:txBody>
          <a:bodyPr lIns="90000" tIns="46800" rIns="90000" bIns="46800">
            <a:normAutofit/>
          </a:bodyPr>
          <a:lstStyle/>
          <a:p>
            <a:fld id="{49AE70B2-8BF9-45C0-BB95-33D1B9D3A854}" type="slidenum">
              <a:rPr lang="zh-CN" altLang="en-US" smtClean="0"/>
            </a:fld>
            <a:endParaRPr lang="zh-CN" altLang="en-US" dirty="0"/>
          </a:p>
        </p:txBody>
      </p:sp>
      <p:pic>
        <p:nvPicPr>
          <p:cNvPr id="9" name="图片 8"/>
          <p:cNvPicPr/>
          <p:nvPr>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167640" y="68580"/>
            <a:ext cx="1424940" cy="1105535"/>
          </a:xfrm>
          <a:prstGeom prst="rect">
            <a:avLst/>
          </a:prstGeom>
        </p:spPr>
      </p:pic>
      <p:pic>
        <p:nvPicPr>
          <p:cNvPr id="10" name="图片 9"/>
          <p:cNvPicPr/>
          <p:nvPr>
            <p:custDataLst>
              <p:tags r:id="rId11"/>
            </p:custDataLst>
          </p:nvPr>
        </p:nvPicPr>
        <p:blipFill>
          <a:blip r:embed="rId12" r:link="rId13">
            <a:extLst>
              <a:ext uri="{28A0092B-C50C-407E-A947-70E740481C1C}">
                <a14:useLocalDpi xmlns:a14="http://schemas.microsoft.com/office/drawing/2010/main" val="0"/>
              </a:ext>
            </a:extLst>
          </a:blip>
          <a:stretch>
            <a:fillRect/>
          </a:stretch>
        </p:blipFill>
        <p:spPr>
          <a:xfrm>
            <a:off x="10242550" y="6089650"/>
            <a:ext cx="1784350" cy="556895"/>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dirty="0">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6858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6840" y="644715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5101200" y="769938"/>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hasCustomPrompt="1"/>
            <p:custDataLst>
              <p:tags r:id="rId14"/>
            </p:custDataLst>
          </p:nvPr>
        </p:nvSpPr>
        <p:spPr>
          <a:xfrm>
            <a:off x="583200" y="770400"/>
            <a:ext cx="3960000" cy="882000"/>
          </a:xfrm>
        </p:spPr>
        <p:txBody>
          <a:bodyPr wrap="square" lIns="90000" tIns="46800" rIns="90000" bIns="46800"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1" name="图片 10"/>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32160" y="58420"/>
            <a:ext cx="1143000" cy="862965"/>
          </a:xfrm>
          <a:prstGeom prst="rect">
            <a:avLst/>
          </a:prstGeom>
        </p:spPr>
      </p:pic>
      <p:pic>
        <p:nvPicPr>
          <p:cNvPr id="12" name="图片 11"/>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26365" y="645731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 1"/>
          <p:cNvSpPr>
            <a:spLocks noGrp="1"/>
          </p:cNvSpPr>
          <p:nvPr>
            <p:ph type="title"/>
            <p:custDataLst>
              <p:tags r:id="rId14"/>
            </p:custDataLst>
          </p:nvPr>
        </p:nvSpPr>
        <p:spPr>
          <a:xfrm>
            <a:off x="612000" y="781200"/>
            <a:ext cx="10976400" cy="626400"/>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ym typeface="+mn-ea"/>
            </a:endParaRPr>
          </a:p>
        </p:txBody>
      </p:sp>
      <p:pic>
        <p:nvPicPr>
          <p:cNvPr id="10" name="图片 9"/>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233680" y="58420"/>
            <a:ext cx="1143000" cy="862965"/>
          </a:xfrm>
          <a:prstGeom prst="rect">
            <a:avLst/>
          </a:prstGeom>
        </p:spPr>
      </p:pic>
      <p:pic>
        <p:nvPicPr>
          <p:cNvPr id="11" name="图片 10"/>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0912475" y="29908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4"/>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a:solidFill>
                <a:schemeClr val="tx1">
                  <a:lumMod val="85000"/>
                  <a:lumOff val="15000"/>
                </a:schemeClr>
              </a:solidFill>
              <a:sym typeface="+mn-ea"/>
            </a:endParaRPr>
          </a:p>
        </p:txBody>
      </p:sp>
      <p:pic>
        <p:nvPicPr>
          <p:cNvPr id="12" name="图片 11"/>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961370" y="5907405"/>
            <a:ext cx="1143000" cy="862965"/>
          </a:xfrm>
          <a:prstGeom prst="rect">
            <a:avLst/>
          </a:prstGeom>
        </p:spPr>
      </p:pic>
      <p:pic>
        <p:nvPicPr>
          <p:cNvPr id="14" name="图片 13"/>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75260" y="6388735"/>
            <a:ext cx="1143000" cy="264795"/>
          </a:xfrm>
          <a:prstGeom prst="rect">
            <a:avLst/>
          </a:prstGeom>
        </p:spPr>
      </p:pic>
      <p:sp>
        <p:nvSpPr>
          <p:cNvPr id="3" name="日期占位符 2"/>
          <p:cNvSpPr>
            <a:spLocks noGrp="1"/>
          </p:cNvSpPr>
          <p:nvPr>
            <p:ph type="dt" sz="half" idx="10"/>
            <p:custDataLst>
              <p:tags r:id="rId9"/>
            </p:custDataLst>
          </p:nvPr>
        </p:nvSpPr>
        <p:spPr/>
        <p:txBody>
          <a:bodyPr wrap="square" lIns="90000" tIns="46800" rIns="90000" bIns="46800">
            <a:normAutofit/>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lIns="90000" tIns="46800" rIns="90000" bIns="46800">
            <a:normAutofit/>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lIns="90000" tIns="46800" rIns="90000" bIns="46800">
            <a:normAutofit/>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579600" y="191194"/>
            <a:ext cx="11037600" cy="534776"/>
          </a:xfrm>
        </p:spPr>
        <p:txBody>
          <a:bodyPr wrap="square" lIns="90000" tIns="46800" rIns="90000" bIns="46800">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tx1">
                  <a:lumMod val="85000"/>
                  <a:lumOff val="15000"/>
                </a:schemeClr>
              </a:solidFill>
              <a:sym typeface="+mn-ea"/>
            </a:endParaRPr>
          </a:p>
        </p:txBody>
      </p:sp>
      <p:pic>
        <p:nvPicPr>
          <p:cNvPr id="8" name="图片 7"/>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16840" y="87630"/>
            <a:ext cx="2157730" cy="1628775"/>
          </a:xfrm>
          <a:prstGeom prst="rect">
            <a:avLst/>
          </a:prstGeom>
        </p:spPr>
      </p:pic>
      <p:pic>
        <p:nvPicPr>
          <p:cNvPr id="9"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9946640" y="6261100"/>
            <a:ext cx="2157730" cy="499745"/>
          </a:xfrm>
          <a:prstGeom prst="rect">
            <a:avLst/>
          </a:prstGeom>
        </p:spPr>
      </p:pic>
      <p:sp>
        <p:nvSpPr>
          <p:cNvPr id="3" name="日期占位符 2"/>
          <p:cNvSpPr>
            <a:spLocks noGrp="1"/>
          </p:cNvSpPr>
          <p:nvPr>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1522413" y="3862800"/>
            <a:ext cx="9144000" cy="1656000"/>
          </a:xfrm>
        </p:spPr>
        <p:txBody>
          <a:bodyPr lIns="90000" tIns="46800" rIns="90000" bIns="46800">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2" name="标题 1"/>
          <p:cNvSpPr>
            <a:spLocks noGrp="1"/>
          </p:cNvSpPr>
          <p:nvPr>
            <p:ph type="title" hasCustomPrompt="1"/>
            <p:custDataLst>
              <p:tags r:id="rId13"/>
            </p:custDataLst>
          </p:nvPr>
        </p:nvSpPr>
        <p:spPr>
          <a:xfrm>
            <a:off x="1522800" y="1339200"/>
            <a:ext cx="9144000" cy="2386800"/>
          </a:xfrm>
        </p:spPr>
        <p:txBody>
          <a:bodyPr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7" Type="http://schemas.openxmlformats.org/officeDocument/2006/relationships/theme" Target="../theme/theme2.xml"/><Relationship Id="rId26" Type="http://schemas.openxmlformats.org/officeDocument/2006/relationships/tags" Target="../tags/tag161.xml"/><Relationship Id="rId25" Type="http://schemas.openxmlformats.org/officeDocument/2006/relationships/tags" Target="../tags/tag160.xml"/><Relationship Id="rId24" Type="http://schemas.openxmlformats.org/officeDocument/2006/relationships/tags" Target="../tags/tag159.xml"/><Relationship Id="rId23" Type="http://schemas.openxmlformats.org/officeDocument/2006/relationships/tags" Target="../tags/tag158.xml"/><Relationship Id="rId22" Type="http://schemas.openxmlformats.org/officeDocument/2006/relationships/tags" Target="../tags/tag157.xml"/><Relationship Id="rId21" Type="http://schemas.openxmlformats.org/officeDocument/2006/relationships/tags" Target="../tags/tag156.xml"/><Relationship Id="rId20" Type="http://schemas.openxmlformats.org/officeDocument/2006/relationships/slideLayout" Target="../slideLayouts/slideLayout31.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2"/>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3"/>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4"/>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5"/>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6"/>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162.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25.bin"/><Relationship Id="rId8" Type="http://schemas.openxmlformats.org/officeDocument/2006/relationships/image" Target="../media/image37.wmf"/><Relationship Id="rId7" Type="http://schemas.openxmlformats.org/officeDocument/2006/relationships/oleObject" Target="../embeddings/oleObject24.bin"/><Relationship Id="rId6" Type="http://schemas.openxmlformats.org/officeDocument/2006/relationships/image" Target="../media/image36.wmf"/><Relationship Id="rId5" Type="http://schemas.openxmlformats.org/officeDocument/2006/relationships/oleObject" Target="../embeddings/oleObject23.bin"/><Relationship Id="rId44" Type="http://schemas.openxmlformats.org/officeDocument/2006/relationships/notesSlide" Target="../notesSlides/notesSlide10.xml"/><Relationship Id="rId43" Type="http://schemas.openxmlformats.org/officeDocument/2006/relationships/vmlDrawing" Target="../drawings/vmlDrawing7.vml"/><Relationship Id="rId42" Type="http://schemas.openxmlformats.org/officeDocument/2006/relationships/slideLayout" Target="../slideLayouts/slideLayout13.xml"/><Relationship Id="rId41" Type="http://schemas.openxmlformats.org/officeDocument/2006/relationships/tags" Target="../tags/tag171.xml"/><Relationship Id="rId40" Type="http://schemas.openxmlformats.org/officeDocument/2006/relationships/image" Target="../media/image53.png"/><Relationship Id="rId4" Type="http://schemas.openxmlformats.org/officeDocument/2006/relationships/image" Target="../media/image35.wmf"/><Relationship Id="rId39" Type="http://schemas.openxmlformats.org/officeDocument/2006/relationships/image" Target="../media/image52.wmf"/><Relationship Id="rId38" Type="http://schemas.openxmlformats.org/officeDocument/2006/relationships/oleObject" Target="../embeddings/oleObject40.bin"/><Relationship Id="rId37" Type="http://schemas.openxmlformats.org/officeDocument/2006/relationships/image" Target="../media/image51.wmf"/><Relationship Id="rId36" Type="http://schemas.openxmlformats.org/officeDocument/2006/relationships/oleObject" Target="../embeddings/oleObject39.bin"/><Relationship Id="rId35" Type="http://schemas.openxmlformats.org/officeDocument/2006/relationships/image" Target="../media/image50.wmf"/><Relationship Id="rId34" Type="http://schemas.openxmlformats.org/officeDocument/2006/relationships/oleObject" Target="../embeddings/oleObject38.bin"/><Relationship Id="rId33" Type="http://schemas.openxmlformats.org/officeDocument/2006/relationships/image" Target="../media/image49.wmf"/><Relationship Id="rId32" Type="http://schemas.openxmlformats.org/officeDocument/2006/relationships/oleObject" Target="../embeddings/oleObject37.bin"/><Relationship Id="rId31" Type="http://schemas.openxmlformats.org/officeDocument/2006/relationships/image" Target="../media/image48.wmf"/><Relationship Id="rId30" Type="http://schemas.openxmlformats.org/officeDocument/2006/relationships/oleObject" Target="../embeddings/oleObject36.bin"/><Relationship Id="rId3" Type="http://schemas.openxmlformats.org/officeDocument/2006/relationships/oleObject" Target="../embeddings/oleObject22.bin"/><Relationship Id="rId29" Type="http://schemas.openxmlformats.org/officeDocument/2006/relationships/image" Target="../media/image47.wmf"/><Relationship Id="rId28" Type="http://schemas.openxmlformats.org/officeDocument/2006/relationships/oleObject" Target="../embeddings/oleObject35.bin"/><Relationship Id="rId27" Type="http://schemas.openxmlformats.org/officeDocument/2006/relationships/image" Target="../media/image46.wmf"/><Relationship Id="rId26" Type="http://schemas.openxmlformats.org/officeDocument/2006/relationships/oleObject" Target="../embeddings/oleObject34.bin"/><Relationship Id="rId25" Type="http://schemas.openxmlformats.org/officeDocument/2006/relationships/image" Target="../media/image45.wmf"/><Relationship Id="rId24" Type="http://schemas.openxmlformats.org/officeDocument/2006/relationships/oleObject" Target="../embeddings/oleObject33.bin"/><Relationship Id="rId23" Type="http://schemas.openxmlformats.org/officeDocument/2006/relationships/image" Target="../media/image44.wmf"/><Relationship Id="rId22" Type="http://schemas.openxmlformats.org/officeDocument/2006/relationships/oleObject" Target="../embeddings/oleObject32.bin"/><Relationship Id="rId21" Type="http://schemas.openxmlformats.org/officeDocument/2006/relationships/image" Target="../media/image43.wmf"/><Relationship Id="rId20" Type="http://schemas.openxmlformats.org/officeDocument/2006/relationships/oleObject" Target="../embeddings/oleObject31.bin"/><Relationship Id="rId2" Type="http://schemas.openxmlformats.org/officeDocument/2006/relationships/image" Target="../media/image34.wmf"/><Relationship Id="rId19" Type="http://schemas.openxmlformats.org/officeDocument/2006/relationships/image" Target="../media/image42.wmf"/><Relationship Id="rId18" Type="http://schemas.openxmlformats.org/officeDocument/2006/relationships/oleObject" Target="../embeddings/oleObject30.bin"/><Relationship Id="rId17" Type="http://schemas.openxmlformats.org/officeDocument/2006/relationships/image" Target="../media/image41.wmf"/><Relationship Id="rId16" Type="http://schemas.openxmlformats.org/officeDocument/2006/relationships/oleObject" Target="../embeddings/oleObject29.bin"/><Relationship Id="rId15" Type="http://schemas.openxmlformats.org/officeDocument/2006/relationships/image" Target="../media/image40.wmf"/><Relationship Id="rId14" Type="http://schemas.openxmlformats.org/officeDocument/2006/relationships/oleObject" Target="../embeddings/oleObject28.bin"/><Relationship Id="rId13" Type="http://schemas.openxmlformats.org/officeDocument/2006/relationships/image" Target="../media/image39.wmf"/><Relationship Id="rId12" Type="http://schemas.openxmlformats.org/officeDocument/2006/relationships/oleObject" Target="../embeddings/oleObject27.bin"/><Relationship Id="rId11" Type="http://schemas.openxmlformats.org/officeDocument/2006/relationships/image" Target="../media/image38.wmf"/><Relationship Id="rId10" Type="http://schemas.openxmlformats.org/officeDocument/2006/relationships/oleObject" Target="../embeddings/oleObject26.bin"/><Relationship Id="rId1" Type="http://schemas.openxmlformats.org/officeDocument/2006/relationships/oleObject" Target="../embeddings/oleObject21.bin"/></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tags" Target="../tags/tag172.xml"/><Relationship Id="rId5" Type="http://schemas.openxmlformats.org/officeDocument/2006/relationships/image" Target="../media/image56.png"/><Relationship Id="rId4" Type="http://schemas.openxmlformats.org/officeDocument/2006/relationships/image" Target="../media/image55.wmf"/><Relationship Id="rId3" Type="http://schemas.openxmlformats.org/officeDocument/2006/relationships/oleObject" Target="../embeddings/oleObject42.bin"/><Relationship Id="rId2" Type="http://schemas.openxmlformats.org/officeDocument/2006/relationships/image" Target="../media/image54.wmf"/><Relationship Id="rId1" Type="http://schemas.openxmlformats.org/officeDocument/2006/relationships/oleObject" Target="../embeddings/oleObject41.bin"/></Relationships>
</file>

<file path=ppt/slides/_rels/slide12.xml.rels><?xml version="1.0" encoding="UTF-8" standalone="yes"?>
<Relationships xmlns="http://schemas.openxmlformats.org/package/2006/relationships"><Relationship Id="rId9" Type="http://schemas.openxmlformats.org/officeDocument/2006/relationships/oleObject" Target="../embeddings/oleObject47.bin"/><Relationship Id="rId8" Type="http://schemas.openxmlformats.org/officeDocument/2006/relationships/image" Target="../media/image60.wmf"/><Relationship Id="rId7" Type="http://schemas.openxmlformats.org/officeDocument/2006/relationships/oleObject" Target="../embeddings/oleObject46.bin"/><Relationship Id="rId6" Type="http://schemas.openxmlformats.org/officeDocument/2006/relationships/image" Target="../media/image59.wmf"/><Relationship Id="rId5" Type="http://schemas.openxmlformats.org/officeDocument/2006/relationships/oleObject" Target="../embeddings/oleObject45.bin"/><Relationship Id="rId4" Type="http://schemas.openxmlformats.org/officeDocument/2006/relationships/image" Target="../media/image58.wmf"/><Relationship Id="rId3" Type="http://schemas.openxmlformats.org/officeDocument/2006/relationships/oleObject" Target="../embeddings/oleObject44.bin"/><Relationship Id="rId2" Type="http://schemas.openxmlformats.org/officeDocument/2006/relationships/image" Target="../media/image57.wmf"/><Relationship Id="rId14" Type="http://schemas.openxmlformats.org/officeDocument/2006/relationships/notesSlide" Target="../notesSlides/notesSlide12.xml"/><Relationship Id="rId13" Type="http://schemas.openxmlformats.org/officeDocument/2006/relationships/vmlDrawing" Target="../drawings/vmlDrawing9.vml"/><Relationship Id="rId12" Type="http://schemas.openxmlformats.org/officeDocument/2006/relationships/slideLayout" Target="../slideLayouts/slideLayout13.xml"/><Relationship Id="rId11" Type="http://schemas.openxmlformats.org/officeDocument/2006/relationships/tags" Target="../tags/tag173.xml"/><Relationship Id="rId10" Type="http://schemas.openxmlformats.org/officeDocument/2006/relationships/image" Target="../media/image61.wmf"/><Relationship Id="rId1" Type="http://schemas.openxmlformats.org/officeDocument/2006/relationships/oleObject" Target="../embeddings/oleObject43.bin"/></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52.bin"/><Relationship Id="rId8" Type="http://schemas.openxmlformats.org/officeDocument/2006/relationships/image" Target="../media/image65.wmf"/><Relationship Id="rId7" Type="http://schemas.openxmlformats.org/officeDocument/2006/relationships/oleObject" Target="../embeddings/oleObject51.bin"/><Relationship Id="rId6" Type="http://schemas.openxmlformats.org/officeDocument/2006/relationships/image" Target="../media/image64.wmf"/><Relationship Id="rId5" Type="http://schemas.openxmlformats.org/officeDocument/2006/relationships/oleObject" Target="../embeddings/oleObject50.bin"/><Relationship Id="rId4" Type="http://schemas.openxmlformats.org/officeDocument/2006/relationships/image" Target="../media/image63.wmf"/><Relationship Id="rId3" Type="http://schemas.openxmlformats.org/officeDocument/2006/relationships/oleObject" Target="../embeddings/oleObject49.bin"/><Relationship Id="rId2" Type="http://schemas.openxmlformats.org/officeDocument/2006/relationships/image" Target="../media/image62.wmf"/><Relationship Id="rId16" Type="http://schemas.openxmlformats.org/officeDocument/2006/relationships/notesSlide" Target="../notesSlides/notesSlide13.xml"/><Relationship Id="rId15" Type="http://schemas.openxmlformats.org/officeDocument/2006/relationships/vmlDrawing" Target="../drawings/vmlDrawing10.vml"/><Relationship Id="rId14" Type="http://schemas.openxmlformats.org/officeDocument/2006/relationships/slideLayout" Target="../slideLayouts/slideLayout13.xml"/><Relationship Id="rId13" Type="http://schemas.openxmlformats.org/officeDocument/2006/relationships/tags" Target="../tags/tag174.xml"/><Relationship Id="rId12" Type="http://schemas.openxmlformats.org/officeDocument/2006/relationships/image" Target="../media/image67.wmf"/><Relationship Id="rId11" Type="http://schemas.openxmlformats.org/officeDocument/2006/relationships/oleObject" Target="../embeddings/oleObject53.bin"/><Relationship Id="rId10" Type="http://schemas.openxmlformats.org/officeDocument/2006/relationships/image" Target="../media/image66.wmf"/><Relationship Id="rId1" Type="http://schemas.openxmlformats.org/officeDocument/2006/relationships/oleObject" Target="../embeddings/oleObject48.bin"/></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7" Type="http://schemas.openxmlformats.org/officeDocument/2006/relationships/vmlDrawing" Target="../drawings/vmlDrawing11.vml"/><Relationship Id="rId6" Type="http://schemas.openxmlformats.org/officeDocument/2006/relationships/slideLayout" Target="../slideLayouts/slideLayout13.xml"/><Relationship Id="rId5" Type="http://schemas.openxmlformats.org/officeDocument/2006/relationships/tags" Target="../tags/tag175.xml"/><Relationship Id="rId4" Type="http://schemas.openxmlformats.org/officeDocument/2006/relationships/image" Target="../media/image69.wmf"/><Relationship Id="rId3" Type="http://schemas.openxmlformats.org/officeDocument/2006/relationships/oleObject" Target="../embeddings/oleObject55.bin"/><Relationship Id="rId2" Type="http://schemas.openxmlformats.org/officeDocument/2006/relationships/image" Target="../media/image68.wmf"/><Relationship Id="rId1" Type="http://schemas.openxmlformats.org/officeDocument/2006/relationships/oleObject" Target="../embeddings/oleObject54.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60.bin"/><Relationship Id="rId8" Type="http://schemas.openxmlformats.org/officeDocument/2006/relationships/image" Target="../media/image73.wmf"/><Relationship Id="rId7" Type="http://schemas.openxmlformats.org/officeDocument/2006/relationships/oleObject" Target="../embeddings/oleObject59.bin"/><Relationship Id="rId6" Type="http://schemas.openxmlformats.org/officeDocument/2006/relationships/image" Target="../media/image72.wmf"/><Relationship Id="rId5" Type="http://schemas.openxmlformats.org/officeDocument/2006/relationships/oleObject" Target="../embeddings/oleObject58.bin"/><Relationship Id="rId4" Type="http://schemas.openxmlformats.org/officeDocument/2006/relationships/image" Target="../media/image71.wmf"/><Relationship Id="rId31" Type="http://schemas.openxmlformats.org/officeDocument/2006/relationships/notesSlide" Target="../notesSlides/notesSlide15.xml"/><Relationship Id="rId30" Type="http://schemas.openxmlformats.org/officeDocument/2006/relationships/vmlDrawing" Target="../drawings/vmlDrawing12.vml"/><Relationship Id="rId3" Type="http://schemas.openxmlformats.org/officeDocument/2006/relationships/oleObject" Target="../embeddings/oleObject57.bin"/><Relationship Id="rId29" Type="http://schemas.openxmlformats.org/officeDocument/2006/relationships/slideLayout" Target="../slideLayouts/slideLayout13.xml"/><Relationship Id="rId28" Type="http://schemas.openxmlformats.org/officeDocument/2006/relationships/tags" Target="../tags/tag176.xml"/><Relationship Id="rId27" Type="http://schemas.openxmlformats.org/officeDocument/2006/relationships/image" Target="../media/image83.wmf"/><Relationship Id="rId26" Type="http://schemas.openxmlformats.org/officeDocument/2006/relationships/oleObject" Target="../embeddings/oleObject68.bin"/><Relationship Id="rId25" Type="http://schemas.openxmlformats.org/officeDocument/2006/relationships/image" Target="../media/image82.wmf"/><Relationship Id="rId24" Type="http://schemas.openxmlformats.org/officeDocument/2006/relationships/oleObject" Target="../embeddings/oleObject67.bin"/><Relationship Id="rId23" Type="http://schemas.openxmlformats.org/officeDocument/2006/relationships/image" Target="../media/image81.wmf"/><Relationship Id="rId22" Type="http://schemas.openxmlformats.org/officeDocument/2006/relationships/oleObject" Target="../embeddings/oleObject66.bin"/><Relationship Id="rId21" Type="http://schemas.openxmlformats.org/officeDocument/2006/relationships/image" Target="../media/image80.png"/><Relationship Id="rId20" Type="http://schemas.openxmlformats.org/officeDocument/2006/relationships/image" Target="../media/image79.wmf"/><Relationship Id="rId2" Type="http://schemas.openxmlformats.org/officeDocument/2006/relationships/image" Target="../media/image70.wmf"/><Relationship Id="rId19" Type="http://schemas.openxmlformats.org/officeDocument/2006/relationships/oleObject" Target="../embeddings/oleObject65.bin"/><Relationship Id="rId18" Type="http://schemas.openxmlformats.org/officeDocument/2006/relationships/image" Target="../media/image78.wmf"/><Relationship Id="rId17" Type="http://schemas.openxmlformats.org/officeDocument/2006/relationships/oleObject" Target="../embeddings/oleObject64.bin"/><Relationship Id="rId16" Type="http://schemas.openxmlformats.org/officeDocument/2006/relationships/image" Target="../media/image77.wmf"/><Relationship Id="rId15" Type="http://schemas.openxmlformats.org/officeDocument/2006/relationships/oleObject" Target="../embeddings/oleObject63.bin"/><Relationship Id="rId14" Type="http://schemas.openxmlformats.org/officeDocument/2006/relationships/image" Target="../media/image76.wmf"/><Relationship Id="rId13" Type="http://schemas.openxmlformats.org/officeDocument/2006/relationships/oleObject" Target="../embeddings/oleObject62.bin"/><Relationship Id="rId12" Type="http://schemas.openxmlformats.org/officeDocument/2006/relationships/image" Target="../media/image75.wmf"/><Relationship Id="rId11" Type="http://schemas.openxmlformats.org/officeDocument/2006/relationships/oleObject" Target="../embeddings/oleObject61.bin"/><Relationship Id="rId10" Type="http://schemas.openxmlformats.org/officeDocument/2006/relationships/image" Target="../media/image74.wmf"/><Relationship Id="rId1" Type="http://schemas.openxmlformats.org/officeDocument/2006/relationships/oleObject" Target="../embeddings/oleObject56.bin"/></Relationships>
</file>

<file path=ppt/slides/_rels/slide16.xml.rels><?xml version="1.0" encoding="UTF-8" standalone="yes"?>
<Relationships xmlns="http://schemas.openxmlformats.org/package/2006/relationships"><Relationship Id="rId9" Type="http://schemas.openxmlformats.org/officeDocument/2006/relationships/vmlDrawing" Target="../drawings/vmlDrawing13.vml"/><Relationship Id="rId8" Type="http://schemas.openxmlformats.org/officeDocument/2006/relationships/slideLayout" Target="../slideLayouts/slideLayout13.xml"/><Relationship Id="rId7" Type="http://schemas.openxmlformats.org/officeDocument/2006/relationships/tags" Target="../tags/tag177.xml"/><Relationship Id="rId6" Type="http://schemas.openxmlformats.org/officeDocument/2006/relationships/image" Target="../media/image86.wmf"/><Relationship Id="rId5" Type="http://schemas.openxmlformats.org/officeDocument/2006/relationships/oleObject" Target="../embeddings/oleObject71.bin"/><Relationship Id="rId4" Type="http://schemas.openxmlformats.org/officeDocument/2006/relationships/image" Target="../media/image85.wmf"/><Relationship Id="rId3" Type="http://schemas.openxmlformats.org/officeDocument/2006/relationships/oleObject" Target="../embeddings/oleObject70.bin"/><Relationship Id="rId2" Type="http://schemas.openxmlformats.org/officeDocument/2006/relationships/image" Target="../media/image84.wmf"/><Relationship Id="rId10" Type="http://schemas.openxmlformats.org/officeDocument/2006/relationships/notesSlide" Target="../notesSlides/notesSlide16.xml"/><Relationship Id="rId1" Type="http://schemas.openxmlformats.org/officeDocument/2006/relationships/oleObject" Target="../embeddings/oleObject69.bin"/></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76.bin"/><Relationship Id="rId8" Type="http://schemas.openxmlformats.org/officeDocument/2006/relationships/image" Target="../media/image90.wmf"/><Relationship Id="rId7" Type="http://schemas.openxmlformats.org/officeDocument/2006/relationships/oleObject" Target="../embeddings/oleObject75.bin"/><Relationship Id="rId6" Type="http://schemas.openxmlformats.org/officeDocument/2006/relationships/image" Target="../media/image89.wmf"/><Relationship Id="rId5" Type="http://schemas.openxmlformats.org/officeDocument/2006/relationships/oleObject" Target="../embeddings/oleObject74.bin"/><Relationship Id="rId4" Type="http://schemas.openxmlformats.org/officeDocument/2006/relationships/image" Target="../media/image88.wmf"/><Relationship Id="rId3" Type="http://schemas.openxmlformats.org/officeDocument/2006/relationships/oleObject" Target="../embeddings/oleObject73.bin"/><Relationship Id="rId23" Type="http://schemas.openxmlformats.org/officeDocument/2006/relationships/notesSlide" Target="../notesSlides/notesSlide17.xml"/><Relationship Id="rId22" Type="http://schemas.openxmlformats.org/officeDocument/2006/relationships/vmlDrawing" Target="../drawings/vmlDrawing14.vml"/><Relationship Id="rId21" Type="http://schemas.openxmlformats.org/officeDocument/2006/relationships/slideLayout" Target="../slideLayouts/slideLayout13.xml"/><Relationship Id="rId20" Type="http://schemas.openxmlformats.org/officeDocument/2006/relationships/tags" Target="../tags/tag178.xml"/><Relationship Id="rId2" Type="http://schemas.openxmlformats.org/officeDocument/2006/relationships/image" Target="../media/image87.wmf"/><Relationship Id="rId19" Type="http://schemas.openxmlformats.org/officeDocument/2006/relationships/image" Target="../media/image95.wmf"/><Relationship Id="rId18" Type="http://schemas.openxmlformats.org/officeDocument/2006/relationships/oleObject" Target="../embeddings/oleObject81.bin"/><Relationship Id="rId17" Type="http://schemas.openxmlformats.org/officeDocument/2006/relationships/image" Target="../media/image94.wmf"/><Relationship Id="rId16" Type="http://schemas.openxmlformats.org/officeDocument/2006/relationships/oleObject" Target="../embeddings/oleObject80.bin"/><Relationship Id="rId15" Type="http://schemas.openxmlformats.org/officeDocument/2006/relationships/image" Target="../media/image93.wmf"/><Relationship Id="rId14" Type="http://schemas.openxmlformats.org/officeDocument/2006/relationships/oleObject" Target="../embeddings/oleObject79.bin"/><Relationship Id="rId13" Type="http://schemas.openxmlformats.org/officeDocument/2006/relationships/oleObject" Target="../embeddings/oleObject78.bin"/><Relationship Id="rId12" Type="http://schemas.openxmlformats.org/officeDocument/2006/relationships/image" Target="../media/image92.wmf"/><Relationship Id="rId11" Type="http://schemas.openxmlformats.org/officeDocument/2006/relationships/oleObject" Target="../embeddings/oleObject77.bin"/><Relationship Id="rId10" Type="http://schemas.openxmlformats.org/officeDocument/2006/relationships/image" Target="../media/image91.wmf"/><Relationship Id="rId1" Type="http://schemas.openxmlformats.org/officeDocument/2006/relationships/oleObject" Target="../embeddings/oleObject72.bin"/></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86.bin"/><Relationship Id="rId8" Type="http://schemas.openxmlformats.org/officeDocument/2006/relationships/image" Target="../media/image99.wmf"/><Relationship Id="rId7" Type="http://schemas.openxmlformats.org/officeDocument/2006/relationships/oleObject" Target="../embeddings/oleObject85.bin"/><Relationship Id="rId6" Type="http://schemas.openxmlformats.org/officeDocument/2006/relationships/image" Target="../media/image98.wmf"/><Relationship Id="rId5" Type="http://schemas.openxmlformats.org/officeDocument/2006/relationships/oleObject" Target="../embeddings/oleObject84.bin"/><Relationship Id="rId4" Type="http://schemas.openxmlformats.org/officeDocument/2006/relationships/image" Target="../media/image97.wmf"/><Relationship Id="rId3" Type="http://schemas.openxmlformats.org/officeDocument/2006/relationships/oleObject" Target="../embeddings/oleObject83.bin"/><Relationship Id="rId2" Type="http://schemas.openxmlformats.org/officeDocument/2006/relationships/image" Target="../media/image96.wmf"/><Relationship Id="rId14" Type="http://schemas.openxmlformats.org/officeDocument/2006/relationships/notesSlide" Target="../notesSlides/notesSlide18.xml"/><Relationship Id="rId13" Type="http://schemas.openxmlformats.org/officeDocument/2006/relationships/vmlDrawing" Target="../drawings/vmlDrawing15.vml"/><Relationship Id="rId12" Type="http://schemas.openxmlformats.org/officeDocument/2006/relationships/slideLayout" Target="../slideLayouts/slideLayout13.xml"/><Relationship Id="rId11" Type="http://schemas.openxmlformats.org/officeDocument/2006/relationships/tags" Target="../tags/tag179.xml"/><Relationship Id="rId10" Type="http://schemas.openxmlformats.org/officeDocument/2006/relationships/image" Target="../media/image100.wmf"/><Relationship Id="rId1" Type="http://schemas.openxmlformats.org/officeDocument/2006/relationships/oleObject" Target="../embeddings/oleObject82.bin"/></Relationships>
</file>

<file path=ppt/slides/_rels/slide19.xml.rels><?xml version="1.0" encoding="UTF-8" standalone="yes"?>
<Relationships xmlns="http://schemas.openxmlformats.org/package/2006/relationships"><Relationship Id="rId5" Type="http://schemas.openxmlformats.org/officeDocument/2006/relationships/comments" Target="../comments/comment1.xml"/><Relationship Id="rId4" Type="http://schemas.openxmlformats.org/officeDocument/2006/relationships/notesSlide" Target="../notesSlides/notesSlide19.xml"/><Relationship Id="rId3" Type="http://schemas.openxmlformats.org/officeDocument/2006/relationships/slideLayout" Target="../slideLayouts/slideLayout13.xml"/><Relationship Id="rId2" Type="http://schemas.openxmlformats.org/officeDocument/2006/relationships/tags" Target="../tags/tag180.xml"/><Relationship Id="rId1" Type="http://schemas.openxmlformats.org/officeDocument/2006/relationships/image" Target="../media/image10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63.xml"/></Relationships>
</file>

<file path=ppt/slides/_rels/slide20.xml.rels><?xml version="1.0" encoding="UTF-8" standalone="yes"?>
<Relationships xmlns="http://schemas.openxmlformats.org/package/2006/relationships"><Relationship Id="rId9" Type="http://schemas.openxmlformats.org/officeDocument/2006/relationships/vmlDrawing" Target="../drawings/vmlDrawing16.vml"/><Relationship Id="rId8" Type="http://schemas.openxmlformats.org/officeDocument/2006/relationships/slideLayout" Target="../slideLayouts/slideLayout13.xml"/><Relationship Id="rId7" Type="http://schemas.openxmlformats.org/officeDocument/2006/relationships/tags" Target="../tags/tag181.xml"/><Relationship Id="rId6" Type="http://schemas.openxmlformats.org/officeDocument/2006/relationships/image" Target="../media/image104.wmf"/><Relationship Id="rId5" Type="http://schemas.openxmlformats.org/officeDocument/2006/relationships/oleObject" Target="../embeddings/oleObject89.bin"/><Relationship Id="rId4" Type="http://schemas.openxmlformats.org/officeDocument/2006/relationships/image" Target="../media/image103.wmf"/><Relationship Id="rId3" Type="http://schemas.openxmlformats.org/officeDocument/2006/relationships/oleObject" Target="../embeddings/oleObject88.bin"/><Relationship Id="rId2" Type="http://schemas.openxmlformats.org/officeDocument/2006/relationships/image" Target="../media/image102.wmf"/><Relationship Id="rId10" Type="http://schemas.openxmlformats.org/officeDocument/2006/relationships/notesSlide" Target="../notesSlides/notesSlide20.xml"/><Relationship Id="rId1" Type="http://schemas.openxmlformats.org/officeDocument/2006/relationships/oleObject" Target="../embeddings/oleObject87.bin"/></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3.xml"/><Relationship Id="rId3" Type="http://schemas.openxmlformats.org/officeDocument/2006/relationships/tags" Target="../tags/tag182.xml"/><Relationship Id="rId2" Type="http://schemas.openxmlformats.org/officeDocument/2006/relationships/image" Target="../media/image106.png"/><Relationship Id="rId1" Type="http://schemas.openxmlformats.org/officeDocument/2006/relationships/image" Target="../media/image105.png"/></Relationships>
</file>

<file path=ppt/slides/_rels/slide3.xml.rels><?xml version="1.0" encoding="UTF-8" standalone="yes"?>
<Relationships xmlns="http://schemas.openxmlformats.org/package/2006/relationships"><Relationship Id="rId9" Type="http://schemas.openxmlformats.org/officeDocument/2006/relationships/notesSlide" Target="../notesSlides/notesSlide3.xml"/><Relationship Id="rId8" Type="http://schemas.openxmlformats.org/officeDocument/2006/relationships/vmlDrawing" Target="../drawings/vmlDrawing1.vml"/><Relationship Id="rId7" Type="http://schemas.openxmlformats.org/officeDocument/2006/relationships/slideLayout" Target="../slideLayouts/slideLayout13.xml"/><Relationship Id="rId6" Type="http://schemas.openxmlformats.org/officeDocument/2006/relationships/tags" Target="../tags/tag164.xml"/><Relationship Id="rId5" Type="http://schemas.openxmlformats.org/officeDocument/2006/relationships/image" Target="../media/image12.png"/><Relationship Id="rId4" Type="http://schemas.openxmlformats.org/officeDocument/2006/relationships/image" Target="../media/image11.wmf"/><Relationship Id="rId3" Type="http://schemas.openxmlformats.org/officeDocument/2006/relationships/oleObject" Target="../embeddings/oleObject2.bin"/><Relationship Id="rId2" Type="http://schemas.openxmlformats.org/officeDocument/2006/relationships/image" Target="../media/image10.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image" Target="../media/image16.wmf"/><Relationship Id="rId7" Type="http://schemas.openxmlformats.org/officeDocument/2006/relationships/oleObject" Target="../embeddings/oleObject6.bin"/><Relationship Id="rId6" Type="http://schemas.openxmlformats.org/officeDocument/2006/relationships/image" Target="../media/image15.wmf"/><Relationship Id="rId5" Type="http://schemas.openxmlformats.org/officeDocument/2006/relationships/oleObject" Target="../embeddings/oleObject5.bin"/><Relationship Id="rId4" Type="http://schemas.openxmlformats.org/officeDocument/2006/relationships/image" Target="../media/image14.wmf"/><Relationship Id="rId3" Type="http://schemas.openxmlformats.org/officeDocument/2006/relationships/oleObject" Target="../embeddings/oleObject4.bin"/><Relationship Id="rId2" Type="http://schemas.openxmlformats.org/officeDocument/2006/relationships/image" Target="../media/image13.wmf"/><Relationship Id="rId12" Type="http://schemas.openxmlformats.org/officeDocument/2006/relationships/notesSlide" Target="../notesSlides/notesSlide4.xml"/><Relationship Id="rId11" Type="http://schemas.openxmlformats.org/officeDocument/2006/relationships/vmlDrawing" Target="../drawings/vmlDrawing2.vml"/><Relationship Id="rId10" Type="http://schemas.openxmlformats.org/officeDocument/2006/relationships/slideLayout" Target="../slideLayouts/slideLayout13.xml"/><Relationship Id="rId1"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tags" Target="../tags/tag166.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9" Type="http://schemas.openxmlformats.org/officeDocument/2006/relationships/image" Target="../media/image21.wmf"/><Relationship Id="rId8" Type="http://schemas.openxmlformats.org/officeDocument/2006/relationships/oleObject" Target="../embeddings/oleObject11.bin"/><Relationship Id="rId7" Type="http://schemas.openxmlformats.org/officeDocument/2006/relationships/image" Target="../media/image20.wmf"/><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image" Target="../media/image19.wmf"/><Relationship Id="rId3" Type="http://schemas.openxmlformats.org/officeDocument/2006/relationships/oleObject" Target="../embeddings/oleObject8.bin"/><Relationship Id="rId2" Type="http://schemas.openxmlformats.org/officeDocument/2006/relationships/image" Target="../media/image18.wmf"/><Relationship Id="rId14" Type="http://schemas.openxmlformats.org/officeDocument/2006/relationships/notesSlide" Target="../notesSlides/notesSlide6.xml"/><Relationship Id="rId13" Type="http://schemas.openxmlformats.org/officeDocument/2006/relationships/vmlDrawing" Target="../drawings/vmlDrawing3.vml"/><Relationship Id="rId12" Type="http://schemas.openxmlformats.org/officeDocument/2006/relationships/slideLayout" Target="../slideLayouts/slideLayout13.xml"/><Relationship Id="rId11" Type="http://schemas.openxmlformats.org/officeDocument/2006/relationships/tags" Target="../tags/tag167.xml"/><Relationship Id="rId10" Type="http://schemas.openxmlformats.org/officeDocument/2006/relationships/image" Target="../media/image22.png"/><Relationship Id="rId1"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oleObject" Target="../embeddings/oleObject15.bin"/><Relationship Id="rId7" Type="http://schemas.openxmlformats.org/officeDocument/2006/relationships/image" Target="../media/image26.wmf"/><Relationship Id="rId6" Type="http://schemas.openxmlformats.org/officeDocument/2006/relationships/image" Target="../media/image25.wmf"/><Relationship Id="rId5" Type="http://schemas.openxmlformats.org/officeDocument/2006/relationships/oleObject" Target="../embeddings/oleObject14.bin"/><Relationship Id="rId4" Type="http://schemas.openxmlformats.org/officeDocument/2006/relationships/image" Target="../media/image24.wmf"/><Relationship Id="rId3" Type="http://schemas.openxmlformats.org/officeDocument/2006/relationships/oleObject" Target="../embeddings/oleObject13.bin"/><Relationship Id="rId2" Type="http://schemas.openxmlformats.org/officeDocument/2006/relationships/image" Target="../media/image23.wmf"/><Relationship Id="rId15" Type="http://schemas.openxmlformats.org/officeDocument/2006/relationships/notesSlide" Target="../notesSlides/notesSlide7.xml"/><Relationship Id="rId14" Type="http://schemas.openxmlformats.org/officeDocument/2006/relationships/vmlDrawing" Target="../drawings/vmlDrawing4.vml"/><Relationship Id="rId13" Type="http://schemas.openxmlformats.org/officeDocument/2006/relationships/slideLayout" Target="../slideLayouts/slideLayout13.xml"/><Relationship Id="rId12" Type="http://schemas.openxmlformats.org/officeDocument/2006/relationships/tags" Target="../tags/tag168.xml"/><Relationship Id="rId11" Type="http://schemas.openxmlformats.org/officeDocument/2006/relationships/image" Target="../media/image28.wmf"/><Relationship Id="rId10" Type="http://schemas.openxmlformats.org/officeDocument/2006/relationships/oleObject" Target="../embeddings/oleObject16.bin"/><Relationship Id="rId1" Type="http://schemas.openxmlformats.org/officeDocument/2006/relationships/oleObject" Target="../embeddings/oleObject12.bin"/></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vmlDrawing" Target="../drawings/vmlDrawing5.vml"/><Relationship Id="rId5" Type="http://schemas.openxmlformats.org/officeDocument/2006/relationships/slideLayout" Target="../slideLayouts/slideLayout13.xml"/><Relationship Id="rId4" Type="http://schemas.openxmlformats.org/officeDocument/2006/relationships/tags" Target="../tags/tag169.xml"/><Relationship Id="rId3" Type="http://schemas.openxmlformats.org/officeDocument/2006/relationships/image" Target="../media/image30.wmf"/><Relationship Id="rId2" Type="http://schemas.openxmlformats.org/officeDocument/2006/relationships/oleObject" Target="../embeddings/oleObject17.bin"/><Relationship Id="rId1" Type="http://schemas.openxmlformats.org/officeDocument/2006/relationships/image" Target="../media/image29.wmf"/></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6.vml"/><Relationship Id="rId8" Type="http://schemas.openxmlformats.org/officeDocument/2006/relationships/slideLayout" Target="../slideLayouts/slideLayout13.xml"/><Relationship Id="rId7" Type="http://schemas.openxmlformats.org/officeDocument/2006/relationships/tags" Target="../tags/tag170.xml"/><Relationship Id="rId6" Type="http://schemas.openxmlformats.org/officeDocument/2006/relationships/image" Target="../media/image33.wmf"/><Relationship Id="rId5" Type="http://schemas.openxmlformats.org/officeDocument/2006/relationships/oleObject" Target="../embeddings/oleObject20.bin"/><Relationship Id="rId4" Type="http://schemas.openxmlformats.org/officeDocument/2006/relationships/image" Target="../media/image32.wmf"/><Relationship Id="rId3" Type="http://schemas.openxmlformats.org/officeDocument/2006/relationships/oleObject" Target="../embeddings/oleObject19.bin"/><Relationship Id="rId2" Type="http://schemas.openxmlformats.org/officeDocument/2006/relationships/image" Target="../media/image31.wmf"/><Relationship Id="rId10" Type="http://schemas.openxmlformats.org/officeDocument/2006/relationships/notesSlide" Target="../notesSlides/notesSlide9.xml"/><Relationship Id="rId1" Type="http://schemas.openxmlformats.org/officeDocument/2006/relationships/oleObject" Target="../embeddings/oleObject1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第九章  直流稳压电源</a:t>
            </a:r>
            <a:endParaRPr>
              <a:sym typeface="+mn-ea"/>
            </a:endParaRPr>
          </a:p>
        </p:txBody>
      </p:sp>
      <p:sp>
        <p:nvSpPr>
          <p:cNvPr id="4" name="内容占位符 2"/>
          <p:cNvSpPr>
            <a:spLocks noGrp="1"/>
          </p:cNvSpPr>
          <p:nvPr/>
        </p:nvSpPr>
        <p:spPr>
          <a:xfrm>
            <a:off x="669925" y="1125855"/>
            <a:ext cx="11133455" cy="21805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altLang="zh-CN" sz="2000">
                <a:effectLst>
                  <a:outerShdw blurRad="38100" dist="19050" dir="2700000" algn="tl" rotWithShape="0">
                    <a:schemeClr val="dk1">
                      <a:alpha val="40000"/>
                    </a:schemeClr>
                  </a:outerShdw>
                </a:effectLst>
                <a:sym typeface="+mn-ea"/>
              </a:rPr>
              <a:t>本章知识点</a:t>
            </a:r>
            <a:endParaRPr sz="2000">
              <a:sym typeface="+mn-ea"/>
            </a:endParaRPr>
          </a:p>
          <a:p>
            <a:pPr algn="l">
              <a:buClrTx/>
              <a:buSzTx/>
            </a:pPr>
            <a:r>
              <a:rPr altLang="zh-CN" sz="1800">
                <a:sym typeface="+mn-ea"/>
              </a:rPr>
              <a:t>1.  理解单相整流电路和滤波电路的工作原理及参数的计算;</a:t>
            </a:r>
            <a:endParaRPr altLang="zh-CN" sz="1800">
              <a:sym typeface="+mn-ea"/>
            </a:endParaRPr>
          </a:p>
          <a:p>
            <a:pPr algn="l">
              <a:buClrTx/>
              <a:buSzTx/>
            </a:pPr>
            <a:r>
              <a:rPr altLang="zh-CN" sz="1800">
                <a:sym typeface="+mn-ea"/>
              </a:rPr>
              <a:t>2.  了解稳压管稳压电路和串联型稳压电路的工作原理;</a:t>
            </a:r>
            <a:endParaRPr altLang="zh-CN" sz="1800">
              <a:sym typeface="+mn-ea"/>
            </a:endParaRPr>
          </a:p>
          <a:p>
            <a:pPr algn="l">
              <a:buClrTx/>
              <a:buSzTx/>
            </a:pPr>
            <a:r>
              <a:rPr altLang="zh-CN" sz="1800">
                <a:sym typeface="+mn-ea"/>
              </a:rPr>
              <a:t>3.  了解集成稳压电路的性能及应用。</a:t>
            </a:r>
            <a:endParaRPr altLang="zh-CN" sz="1800">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4" name="内容占位符 2"/>
          <p:cNvSpPr>
            <a:spLocks noGrp="1"/>
          </p:cNvSpPr>
          <p:nvPr/>
        </p:nvSpPr>
        <p:spPr>
          <a:xfrm>
            <a:off x="669925" y="1438275"/>
            <a:ext cx="10984865" cy="47421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假设电路接通时恰恰在     由负到正过零的时刻，这时二极管V开始导通，电源在向负载   供电的同时又对电容</a:t>
            </a:r>
            <a:r>
              <a:rPr sz="2000" i="1">
                <a:sym typeface="+mn-ea"/>
              </a:rPr>
              <a:t>C</a:t>
            </a:r>
            <a:r>
              <a:rPr sz="2000">
                <a:sym typeface="+mn-ea"/>
              </a:rPr>
              <a:t>充电。如果忽略二极管正向压降，电容电压      紧随输入电压    按正弦规律上升至     的最大值。随后     和    都开始下降，    按正弦规律下降当    &lt;时，二极管V因承受反向电压而截止，而电容   则对负载电阻    按指数规律放电，负载中仍有电流。在      的下一个正半周内，当     降至     大于    时，二极管又导通，电容C再次充电。这样循环下去，      周期性地变化，电容    周而复始地充电和放电。电容两端的电压     即为输出电压    其波形如图9-7(ｂ)所示，可见输出电压的脉动大为减小，并且电压较高。</a:t>
            </a:r>
            <a:endParaRPr sz="2000">
              <a:sym typeface="+mn-ea"/>
            </a:endParaRPr>
          </a:p>
        </p:txBody>
      </p:sp>
      <p:graphicFrame>
        <p:nvGraphicFramePr>
          <p:cNvPr id="3" name="对象 -2147482564"/>
          <p:cNvGraphicFramePr>
            <a:graphicFrameLocks noChangeAspect="1"/>
          </p:cNvGraphicFramePr>
          <p:nvPr/>
        </p:nvGraphicFramePr>
        <p:xfrm>
          <a:off x="3787140" y="1438275"/>
          <a:ext cx="377190" cy="460375"/>
        </p:xfrm>
        <a:graphic>
          <a:graphicData uri="http://schemas.openxmlformats.org/presentationml/2006/ole">
            <mc:AlternateContent xmlns:mc="http://schemas.openxmlformats.org/markup-compatibility/2006">
              <mc:Choice xmlns:v="urn:schemas-microsoft-com:vml" Requires="v">
                <p:oleObj spid="_x0000_s10" name="" r:id="rId1" imgW="177800" imgH="215265" progId="Equation.3">
                  <p:embed/>
                </p:oleObj>
              </mc:Choice>
              <mc:Fallback>
                <p:oleObj name="" r:id="rId1" imgW="177800" imgH="215265" progId="Equation.3">
                  <p:embed/>
                  <p:pic>
                    <p:nvPicPr>
                      <p:cNvPr id="0" name="图片 9"/>
                      <p:cNvPicPr/>
                      <p:nvPr/>
                    </p:nvPicPr>
                    <p:blipFill>
                      <a:blip r:embed="rId2"/>
                      <a:stretch>
                        <a:fillRect/>
                      </a:stretch>
                    </p:blipFill>
                    <p:spPr>
                      <a:xfrm>
                        <a:off x="3787140" y="1438275"/>
                        <a:ext cx="377190" cy="460375"/>
                      </a:xfrm>
                      <a:prstGeom prst="rect">
                        <a:avLst/>
                      </a:prstGeom>
                      <a:noFill/>
                      <a:ln w="38100">
                        <a:noFill/>
                        <a:miter/>
                      </a:ln>
                    </p:spPr>
                  </p:pic>
                </p:oleObj>
              </mc:Fallback>
            </mc:AlternateContent>
          </a:graphicData>
        </a:graphic>
      </p:graphicFrame>
      <p:graphicFrame>
        <p:nvGraphicFramePr>
          <p:cNvPr id="5" name="对象 -2147482562"/>
          <p:cNvGraphicFramePr>
            <a:graphicFrameLocks noChangeAspect="1"/>
          </p:cNvGraphicFramePr>
          <p:nvPr/>
        </p:nvGraphicFramePr>
        <p:xfrm>
          <a:off x="669925" y="1898650"/>
          <a:ext cx="356235" cy="378460"/>
        </p:xfrm>
        <a:graphic>
          <a:graphicData uri="http://schemas.openxmlformats.org/presentationml/2006/ole">
            <mc:AlternateContent xmlns:mc="http://schemas.openxmlformats.org/markup-compatibility/2006">
              <mc:Choice xmlns:v="urn:schemas-microsoft-com:vml" Requires="v">
                <p:oleObj spid="_x0000_s11" name="" r:id="rId3" imgW="203200" imgH="215900" progId="Equation.3">
                  <p:embed/>
                </p:oleObj>
              </mc:Choice>
              <mc:Fallback>
                <p:oleObj name="" r:id="rId3" imgW="203200" imgH="215900" progId="Equation.3">
                  <p:embed/>
                  <p:pic>
                    <p:nvPicPr>
                      <p:cNvPr id="0" name="图片 10"/>
                      <p:cNvPicPr/>
                      <p:nvPr/>
                    </p:nvPicPr>
                    <p:blipFill>
                      <a:blip r:embed="rId4"/>
                      <a:stretch>
                        <a:fillRect/>
                      </a:stretch>
                    </p:blipFill>
                    <p:spPr>
                      <a:xfrm>
                        <a:off x="669925" y="1898650"/>
                        <a:ext cx="356235" cy="378460"/>
                      </a:xfrm>
                      <a:prstGeom prst="rect">
                        <a:avLst/>
                      </a:prstGeom>
                      <a:noFill/>
                      <a:ln w="38100">
                        <a:noFill/>
                        <a:miter/>
                      </a:ln>
                    </p:spPr>
                  </p:pic>
                </p:oleObj>
              </mc:Fallback>
            </mc:AlternateContent>
          </a:graphicData>
        </a:graphic>
      </p:graphicFrame>
      <p:graphicFrame>
        <p:nvGraphicFramePr>
          <p:cNvPr id="6" name="对象 -2147482561"/>
          <p:cNvGraphicFramePr>
            <a:graphicFrameLocks noChangeAspect="1"/>
          </p:cNvGraphicFramePr>
          <p:nvPr/>
        </p:nvGraphicFramePr>
        <p:xfrm>
          <a:off x="8945245" y="1835785"/>
          <a:ext cx="318770" cy="441325"/>
        </p:xfrm>
        <a:graphic>
          <a:graphicData uri="http://schemas.openxmlformats.org/presentationml/2006/ole">
            <mc:AlternateContent xmlns:mc="http://schemas.openxmlformats.org/markup-compatibility/2006">
              <mc:Choice xmlns:v="urn:schemas-microsoft-com:vml" Requires="v">
                <p:oleObj spid="_x0000_s12" name="" r:id="rId5" imgW="165100" imgH="228600" progId="Equation.3">
                  <p:embed/>
                </p:oleObj>
              </mc:Choice>
              <mc:Fallback>
                <p:oleObj name="" r:id="rId5" imgW="165100" imgH="228600" progId="Equation.3">
                  <p:embed/>
                  <p:pic>
                    <p:nvPicPr>
                      <p:cNvPr id="0" name="图片 11"/>
                      <p:cNvPicPr/>
                      <p:nvPr/>
                    </p:nvPicPr>
                    <p:blipFill>
                      <a:blip r:embed="rId6"/>
                      <a:stretch>
                        <a:fillRect/>
                      </a:stretch>
                    </p:blipFill>
                    <p:spPr>
                      <a:xfrm>
                        <a:off x="8945245" y="1835785"/>
                        <a:ext cx="318770" cy="441325"/>
                      </a:xfrm>
                      <a:prstGeom prst="rect">
                        <a:avLst/>
                      </a:prstGeom>
                      <a:noFill/>
                      <a:ln w="38100">
                        <a:noFill/>
                        <a:miter/>
                      </a:ln>
                    </p:spPr>
                  </p:pic>
                </p:oleObj>
              </mc:Fallback>
            </mc:AlternateContent>
          </a:graphicData>
        </a:graphic>
      </p:graphicFrame>
      <p:graphicFrame>
        <p:nvGraphicFramePr>
          <p:cNvPr id="7" name="对象 -2147482560"/>
          <p:cNvGraphicFramePr>
            <a:graphicFrameLocks noChangeAspect="1"/>
          </p:cNvGraphicFramePr>
          <p:nvPr/>
        </p:nvGraphicFramePr>
        <p:xfrm>
          <a:off x="11115675" y="1873250"/>
          <a:ext cx="300355" cy="365760"/>
        </p:xfrm>
        <a:graphic>
          <a:graphicData uri="http://schemas.openxmlformats.org/presentationml/2006/ole">
            <mc:AlternateContent xmlns:mc="http://schemas.openxmlformats.org/markup-compatibility/2006">
              <mc:Choice xmlns:v="urn:schemas-microsoft-com:vml" Requires="v">
                <p:oleObj spid="_x0000_s13" name="" r:id="rId7" imgW="177800" imgH="215265" progId="Equation.3">
                  <p:embed/>
                </p:oleObj>
              </mc:Choice>
              <mc:Fallback>
                <p:oleObj name="" r:id="rId7" imgW="177800" imgH="215265" progId="Equation.3">
                  <p:embed/>
                  <p:pic>
                    <p:nvPicPr>
                      <p:cNvPr id="0" name="图片 12"/>
                      <p:cNvPicPr/>
                      <p:nvPr/>
                    </p:nvPicPr>
                    <p:blipFill>
                      <a:blip r:embed="rId8"/>
                      <a:stretch>
                        <a:fillRect/>
                      </a:stretch>
                    </p:blipFill>
                    <p:spPr>
                      <a:xfrm>
                        <a:off x="11115675" y="1873250"/>
                        <a:ext cx="300355" cy="365760"/>
                      </a:xfrm>
                      <a:prstGeom prst="rect">
                        <a:avLst/>
                      </a:prstGeom>
                      <a:noFill/>
                      <a:ln w="38100">
                        <a:noFill/>
                        <a:miter/>
                      </a:ln>
                    </p:spPr>
                  </p:pic>
                </p:oleObj>
              </mc:Fallback>
            </mc:AlternateContent>
          </a:graphicData>
        </a:graphic>
      </p:graphicFrame>
      <p:graphicFrame>
        <p:nvGraphicFramePr>
          <p:cNvPr id="14" name="对象 13"/>
          <p:cNvGraphicFramePr>
            <a:graphicFrameLocks noChangeAspect="1"/>
          </p:cNvGraphicFramePr>
          <p:nvPr/>
        </p:nvGraphicFramePr>
        <p:xfrm>
          <a:off x="3276600" y="2239010"/>
          <a:ext cx="330835" cy="402590"/>
        </p:xfrm>
        <a:graphic>
          <a:graphicData uri="http://schemas.openxmlformats.org/presentationml/2006/ole">
            <mc:AlternateContent xmlns:mc="http://schemas.openxmlformats.org/markup-compatibility/2006">
              <mc:Choice xmlns:v="urn:schemas-microsoft-com:vml" Requires="v">
                <p:oleObj spid="_x0000_s15" name="" r:id="rId9" imgW="177800" imgH="215265" progId="Equation.3">
                  <p:embed/>
                </p:oleObj>
              </mc:Choice>
              <mc:Fallback>
                <p:oleObj name="" r:id="rId9" imgW="177800" imgH="215265" progId="Equation.3">
                  <p:embed/>
                  <p:pic>
                    <p:nvPicPr>
                      <p:cNvPr id="0" name="图片 14"/>
                      <p:cNvPicPr/>
                      <p:nvPr/>
                    </p:nvPicPr>
                    <p:blipFill>
                      <a:blip r:embed="rId8"/>
                      <a:stretch>
                        <a:fillRect/>
                      </a:stretch>
                    </p:blipFill>
                    <p:spPr>
                      <a:xfrm>
                        <a:off x="3276600" y="2239010"/>
                        <a:ext cx="330835" cy="402590"/>
                      </a:xfrm>
                      <a:prstGeom prst="rect">
                        <a:avLst/>
                      </a:prstGeom>
                      <a:noFill/>
                      <a:ln w="38100">
                        <a:noFill/>
                        <a:miter/>
                      </a:ln>
                    </p:spPr>
                  </p:pic>
                </p:oleObj>
              </mc:Fallback>
            </mc:AlternateContent>
          </a:graphicData>
        </a:graphic>
      </p:graphicFrame>
      <p:graphicFrame>
        <p:nvGraphicFramePr>
          <p:cNvPr id="8" name="对象 -2147482558"/>
          <p:cNvGraphicFramePr>
            <a:graphicFrameLocks noChangeAspect="1"/>
          </p:cNvGraphicFramePr>
          <p:nvPr/>
        </p:nvGraphicFramePr>
        <p:xfrm>
          <a:off x="5560695" y="2228215"/>
          <a:ext cx="330200" cy="403225"/>
        </p:xfrm>
        <a:graphic>
          <a:graphicData uri="http://schemas.openxmlformats.org/presentationml/2006/ole">
            <mc:AlternateContent xmlns:mc="http://schemas.openxmlformats.org/markup-compatibility/2006">
              <mc:Choice xmlns:v="urn:schemas-microsoft-com:vml" Requires="v">
                <p:oleObj spid="_x0000_s16" name="" r:id="rId10" imgW="177800" imgH="215265" progId="Equation.3">
                  <p:embed/>
                </p:oleObj>
              </mc:Choice>
              <mc:Fallback>
                <p:oleObj name="" r:id="rId10" imgW="177800" imgH="215265" progId="Equation.3">
                  <p:embed/>
                  <p:pic>
                    <p:nvPicPr>
                      <p:cNvPr id="0" name="图片 15"/>
                      <p:cNvPicPr/>
                      <p:nvPr/>
                    </p:nvPicPr>
                    <p:blipFill>
                      <a:blip r:embed="rId11"/>
                      <a:stretch>
                        <a:fillRect/>
                      </a:stretch>
                    </p:blipFill>
                    <p:spPr>
                      <a:xfrm>
                        <a:off x="5560695" y="2228215"/>
                        <a:ext cx="330200" cy="403225"/>
                      </a:xfrm>
                      <a:prstGeom prst="rect">
                        <a:avLst/>
                      </a:prstGeom>
                      <a:noFill/>
                      <a:ln w="38100">
                        <a:noFill/>
                        <a:miter/>
                      </a:ln>
                    </p:spPr>
                  </p:pic>
                </p:oleObj>
              </mc:Fallback>
            </mc:AlternateContent>
          </a:graphicData>
        </a:graphic>
      </p:graphicFrame>
      <p:graphicFrame>
        <p:nvGraphicFramePr>
          <p:cNvPr id="9" name="对象 -2147482557"/>
          <p:cNvGraphicFramePr>
            <a:graphicFrameLocks noChangeAspect="1"/>
          </p:cNvGraphicFramePr>
          <p:nvPr/>
        </p:nvGraphicFramePr>
        <p:xfrm>
          <a:off x="6276340" y="2228215"/>
          <a:ext cx="335915" cy="466090"/>
        </p:xfrm>
        <a:graphic>
          <a:graphicData uri="http://schemas.openxmlformats.org/presentationml/2006/ole">
            <mc:AlternateContent xmlns:mc="http://schemas.openxmlformats.org/markup-compatibility/2006">
              <mc:Choice xmlns:v="urn:schemas-microsoft-com:vml" Requires="v">
                <p:oleObj spid="_x0000_s17" name="" r:id="rId12" imgW="165100" imgH="228600" progId="Equation.3">
                  <p:embed/>
                </p:oleObj>
              </mc:Choice>
              <mc:Fallback>
                <p:oleObj name="" r:id="rId12" imgW="165100" imgH="228600" progId="Equation.3">
                  <p:embed/>
                  <p:pic>
                    <p:nvPicPr>
                      <p:cNvPr id="0" name="图片 16"/>
                      <p:cNvPicPr/>
                      <p:nvPr/>
                    </p:nvPicPr>
                    <p:blipFill>
                      <a:blip r:embed="rId13"/>
                      <a:stretch>
                        <a:fillRect/>
                      </a:stretch>
                    </p:blipFill>
                    <p:spPr>
                      <a:xfrm>
                        <a:off x="6276340" y="2228215"/>
                        <a:ext cx="335915" cy="466090"/>
                      </a:xfrm>
                      <a:prstGeom prst="rect">
                        <a:avLst/>
                      </a:prstGeom>
                      <a:noFill/>
                      <a:ln w="38100">
                        <a:noFill/>
                        <a:miter/>
                      </a:ln>
                    </p:spPr>
                  </p:pic>
                </p:oleObj>
              </mc:Fallback>
            </mc:AlternateContent>
          </a:graphicData>
        </a:graphic>
      </p:graphicFrame>
      <p:graphicFrame>
        <p:nvGraphicFramePr>
          <p:cNvPr id="18" name="对象 -2147482556"/>
          <p:cNvGraphicFramePr>
            <a:graphicFrameLocks noChangeAspect="1"/>
          </p:cNvGraphicFramePr>
          <p:nvPr/>
        </p:nvGraphicFramePr>
        <p:xfrm>
          <a:off x="8276590" y="2249170"/>
          <a:ext cx="313690" cy="382270"/>
        </p:xfrm>
        <a:graphic>
          <a:graphicData uri="http://schemas.openxmlformats.org/presentationml/2006/ole">
            <mc:AlternateContent xmlns:mc="http://schemas.openxmlformats.org/markup-compatibility/2006">
              <mc:Choice xmlns:v="urn:schemas-microsoft-com:vml" Requires="v">
                <p:oleObj spid="_x0000_s19" name="" r:id="rId14" imgW="177800" imgH="215265" progId="Equation.3">
                  <p:embed/>
                </p:oleObj>
              </mc:Choice>
              <mc:Fallback>
                <p:oleObj name="" r:id="rId14" imgW="177800" imgH="215265" progId="Equation.3">
                  <p:embed/>
                  <p:pic>
                    <p:nvPicPr>
                      <p:cNvPr id="0" name="图片 17"/>
                      <p:cNvPicPr/>
                      <p:nvPr/>
                    </p:nvPicPr>
                    <p:blipFill>
                      <a:blip r:embed="rId15"/>
                      <a:stretch>
                        <a:fillRect/>
                      </a:stretch>
                    </p:blipFill>
                    <p:spPr>
                      <a:xfrm>
                        <a:off x="8276590" y="2249170"/>
                        <a:ext cx="313690" cy="382270"/>
                      </a:xfrm>
                      <a:prstGeom prst="rect">
                        <a:avLst/>
                      </a:prstGeom>
                      <a:noFill/>
                      <a:ln w="38100">
                        <a:noFill/>
                        <a:miter/>
                      </a:ln>
                    </p:spPr>
                  </p:pic>
                </p:oleObj>
              </mc:Fallback>
            </mc:AlternateContent>
          </a:graphicData>
        </a:graphic>
      </p:graphicFrame>
      <p:graphicFrame>
        <p:nvGraphicFramePr>
          <p:cNvPr id="20" name="对象 -2147482555"/>
          <p:cNvGraphicFramePr>
            <a:graphicFrameLocks noChangeAspect="1"/>
          </p:cNvGraphicFramePr>
          <p:nvPr/>
        </p:nvGraphicFramePr>
        <p:xfrm>
          <a:off x="10815955" y="2257425"/>
          <a:ext cx="299720" cy="365760"/>
        </p:xfrm>
        <a:graphic>
          <a:graphicData uri="http://schemas.openxmlformats.org/presentationml/2006/ole">
            <mc:AlternateContent xmlns:mc="http://schemas.openxmlformats.org/markup-compatibility/2006">
              <mc:Choice xmlns:v="urn:schemas-microsoft-com:vml" Requires="v">
                <p:oleObj spid="_x0000_s21" name="" r:id="rId16" imgW="177800" imgH="215265" progId="Equation.3">
                  <p:embed/>
                </p:oleObj>
              </mc:Choice>
              <mc:Fallback>
                <p:oleObj name="" r:id="rId16" imgW="177800" imgH="215265" progId="Equation.3">
                  <p:embed/>
                  <p:pic>
                    <p:nvPicPr>
                      <p:cNvPr id="0" name="图片 18"/>
                      <p:cNvPicPr/>
                      <p:nvPr/>
                    </p:nvPicPr>
                    <p:blipFill>
                      <a:blip r:embed="rId17"/>
                      <a:stretch>
                        <a:fillRect/>
                      </a:stretch>
                    </p:blipFill>
                    <p:spPr>
                      <a:xfrm>
                        <a:off x="10815955" y="2257425"/>
                        <a:ext cx="299720" cy="365760"/>
                      </a:xfrm>
                      <a:prstGeom prst="rect">
                        <a:avLst/>
                      </a:prstGeom>
                      <a:noFill/>
                      <a:ln w="38100">
                        <a:noFill/>
                        <a:miter/>
                      </a:ln>
                    </p:spPr>
                  </p:pic>
                </p:oleObj>
              </mc:Fallback>
            </mc:AlternateContent>
          </a:graphicData>
        </a:graphic>
      </p:graphicFrame>
      <p:graphicFrame>
        <p:nvGraphicFramePr>
          <p:cNvPr id="22" name="对象 -2147482554"/>
          <p:cNvGraphicFramePr>
            <a:graphicFrameLocks noChangeAspect="1"/>
          </p:cNvGraphicFramePr>
          <p:nvPr/>
        </p:nvGraphicFramePr>
        <p:xfrm>
          <a:off x="11355070" y="2257425"/>
          <a:ext cx="299720" cy="415290"/>
        </p:xfrm>
        <a:graphic>
          <a:graphicData uri="http://schemas.openxmlformats.org/presentationml/2006/ole">
            <mc:AlternateContent xmlns:mc="http://schemas.openxmlformats.org/markup-compatibility/2006">
              <mc:Choice xmlns:v="urn:schemas-microsoft-com:vml" Requires="v">
                <p:oleObj spid="_x0000_s23" name="" r:id="rId18" imgW="165100" imgH="228600" progId="Equation.3">
                  <p:embed/>
                </p:oleObj>
              </mc:Choice>
              <mc:Fallback>
                <p:oleObj name="" r:id="rId18" imgW="165100" imgH="228600" progId="Equation.3">
                  <p:embed/>
                  <p:pic>
                    <p:nvPicPr>
                      <p:cNvPr id="0" name="图片 19"/>
                      <p:cNvPicPr/>
                      <p:nvPr/>
                    </p:nvPicPr>
                    <p:blipFill>
                      <a:blip r:embed="rId19"/>
                      <a:stretch>
                        <a:fillRect/>
                      </a:stretch>
                    </p:blipFill>
                    <p:spPr>
                      <a:xfrm>
                        <a:off x="11355070" y="2257425"/>
                        <a:ext cx="299720" cy="415290"/>
                      </a:xfrm>
                      <a:prstGeom prst="rect">
                        <a:avLst/>
                      </a:prstGeom>
                      <a:noFill/>
                      <a:ln w="38100">
                        <a:noFill/>
                        <a:miter/>
                      </a:ln>
                    </p:spPr>
                  </p:pic>
                </p:oleObj>
              </mc:Fallback>
            </mc:AlternateContent>
          </a:graphicData>
        </a:graphic>
      </p:graphicFrame>
      <p:graphicFrame>
        <p:nvGraphicFramePr>
          <p:cNvPr id="24" name="对象 -2147482553"/>
          <p:cNvGraphicFramePr>
            <a:graphicFrameLocks noChangeAspect="1"/>
          </p:cNvGraphicFramePr>
          <p:nvPr/>
        </p:nvGraphicFramePr>
        <p:xfrm>
          <a:off x="6355715" y="2694305"/>
          <a:ext cx="256540" cy="298450"/>
        </p:xfrm>
        <a:graphic>
          <a:graphicData uri="http://schemas.openxmlformats.org/presentationml/2006/ole">
            <mc:AlternateContent xmlns:mc="http://schemas.openxmlformats.org/markup-compatibility/2006">
              <mc:Choice xmlns:v="urn:schemas-microsoft-com:vml" Requires="v">
                <p:oleObj spid="_x0000_s25" name="" r:id="rId20" imgW="152400" imgH="177800" progId="Equation.3">
                  <p:embed/>
                </p:oleObj>
              </mc:Choice>
              <mc:Fallback>
                <p:oleObj name="" r:id="rId20" imgW="152400" imgH="177800" progId="Equation.3">
                  <p:embed/>
                  <p:pic>
                    <p:nvPicPr>
                      <p:cNvPr id="0" name="图片 20"/>
                      <p:cNvPicPr/>
                      <p:nvPr/>
                    </p:nvPicPr>
                    <p:blipFill>
                      <a:blip r:embed="rId21"/>
                      <a:stretch>
                        <a:fillRect/>
                      </a:stretch>
                    </p:blipFill>
                    <p:spPr>
                      <a:xfrm>
                        <a:off x="6355715" y="2694305"/>
                        <a:ext cx="256540" cy="298450"/>
                      </a:xfrm>
                      <a:prstGeom prst="rect">
                        <a:avLst/>
                      </a:prstGeom>
                      <a:noFill/>
                      <a:ln w="38100">
                        <a:noFill/>
                        <a:miter/>
                      </a:ln>
                    </p:spPr>
                  </p:pic>
                </p:oleObj>
              </mc:Fallback>
            </mc:AlternateContent>
          </a:graphicData>
        </a:graphic>
      </p:graphicFrame>
      <p:graphicFrame>
        <p:nvGraphicFramePr>
          <p:cNvPr id="26" name="对象 -2147482552"/>
          <p:cNvGraphicFramePr>
            <a:graphicFrameLocks noChangeAspect="1"/>
          </p:cNvGraphicFramePr>
          <p:nvPr/>
        </p:nvGraphicFramePr>
        <p:xfrm>
          <a:off x="8276590" y="2607945"/>
          <a:ext cx="361950" cy="384810"/>
        </p:xfrm>
        <a:graphic>
          <a:graphicData uri="http://schemas.openxmlformats.org/presentationml/2006/ole">
            <mc:AlternateContent xmlns:mc="http://schemas.openxmlformats.org/markup-compatibility/2006">
              <mc:Choice xmlns:v="urn:schemas-microsoft-com:vml" Requires="v">
                <p:oleObj spid="_x0000_s27" name="" r:id="rId22" imgW="203200" imgH="215900" progId="Equation.3">
                  <p:embed/>
                </p:oleObj>
              </mc:Choice>
              <mc:Fallback>
                <p:oleObj name="" r:id="rId22" imgW="203200" imgH="215900" progId="Equation.3">
                  <p:embed/>
                  <p:pic>
                    <p:nvPicPr>
                      <p:cNvPr id="0" name="图片 21"/>
                      <p:cNvPicPr/>
                      <p:nvPr/>
                    </p:nvPicPr>
                    <p:blipFill>
                      <a:blip r:embed="rId23"/>
                      <a:stretch>
                        <a:fillRect/>
                      </a:stretch>
                    </p:blipFill>
                    <p:spPr>
                      <a:xfrm>
                        <a:off x="8276590" y="2607945"/>
                        <a:ext cx="361950" cy="384810"/>
                      </a:xfrm>
                      <a:prstGeom prst="rect">
                        <a:avLst/>
                      </a:prstGeom>
                      <a:noFill/>
                      <a:ln w="38100">
                        <a:noFill/>
                        <a:miter/>
                      </a:ln>
                    </p:spPr>
                  </p:pic>
                </p:oleObj>
              </mc:Fallback>
            </mc:AlternateContent>
          </a:graphicData>
        </a:graphic>
      </p:graphicFrame>
      <p:graphicFrame>
        <p:nvGraphicFramePr>
          <p:cNvPr id="28" name="对象 -2147482551"/>
          <p:cNvGraphicFramePr>
            <a:graphicFrameLocks noChangeAspect="1"/>
          </p:cNvGraphicFramePr>
          <p:nvPr/>
        </p:nvGraphicFramePr>
        <p:xfrm>
          <a:off x="2960370" y="2992755"/>
          <a:ext cx="316230" cy="385445"/>
        </p:xfrm>
        <a:graphic>
          <a:graphicData uri="http://schemas.openxmlformats.org/presentationml/2006/ole">
            <mc:AlternateContent xmlns:mc="http://schemas.openxmlformats.org/markup-compatibility/2006">
              <mc:Choice xmlns:v="urn:schemas-microsoft-com:vml" Requires="v">
                <p:oleObj spid="_x0000_s29" name="" r:id="rId24" imgW="177800" imgH="215265" progId="Equation.3">
                  <p:embed/>
                </p:oleObj>
              </mc:Choice>
              <mc:Fallback>
                <p:oleObj name="" r:id="rId24" imgW="177800" imgH="215265" progId="Equation.3">
                  <p:embed/>
                  <p:pic>
                    <p:nvPicPr>
                      <p:cNvPr id="0" name="图片 22"/>
                      <p:cNvPicPr/>
                      <p:nvPr/>
                    </p:nvPicPr>
                    <p:blipFill>
                      <a:blip r:embed="rId25"/>
                      <a:stretch>
                        <a:fillRect/>
                      </a:stretch>
                    </p:blipFill>
                    <p:spPr>
                      <a:xfrm>
                        <a:off x="2960370" y="2992755"/>
                        <a:ext cx="316230" cy="385445"/>
                      </a:xfrm>
                      <a:prstGeom prst="rect">
                        <a:avLst/>
                      </a:prstGeom>
                      <a:noFill/>
                      <a:ln w="38100">
                        <a:noFill/>
                        <a:miter/>
                      </a:ln>
                    </p:spPr>
                  </p:pic>
                </p:oleObj>
              </mc:Fallback>
            </mc:AlternateContent>
          </a:graphicData>
        </a:graphic>
      </p:graphicFrame>
      <p:graphicFrame>
        <p:nvGraphicFramePr>
          <p:cNvPr id="30" name="对象 -2147482550"/>
          <p:cNvGraphicFramePr>
            <a:graphicFrameLocks noChangeAspect="1"/>
          </p:cNvGraphicFramePr>
          <p:nvPr/>
        </p:nvGraphicFramePr>
        <p:xfrm>
          <a:off x="6275705" y="2992755"/>
          <a:ext cx="336550" cy="466090"/>
        </p:xfrm>
        <a:graphic>
          <a:graphicData uri="http://schemas.openxmlformats.org/presentationml/2006/ole">
            <mc:AlternateContent xmlns:mc="http://schemas.openxmlformats.org/markup-compatibility/2006">
              <mc:Choice xmlns:v="urn:schemas-microsoft-com:vml" Requires="v">
                <p:oleObj spid="_x0000_s31" name="" r:id="rId26" imgW="165100" imgH="228600" progId="Equation.3">
                  <p:embed/>
                </p:oleObj>
              </mc:Choice>
              <mc:Fallback>
                <p:oleObj name="" r:id="rId26" imgW="165100" imgH="228600" progId="Equation.3">
                  <p:embed/>
                  <p:pic>
                    <p:nvPicPr>
                      <p:cNvPr id="0" name="图片 23"/>
                      <p:cNvPicPr/>
                      <p:nvPr/>
                    </p:nvPicPr>
                    <p:blipFill>
                      <a:blip r:embed="rId27"/>
                      <a:stretch>
                        <a:fillRect/>
                      </a:stretch>
                    </p:blipFill>
                    <p:spPr>
                      <a:xfrm>
                        <a:off x="6275705" y="2992755"/>
                        <a:ext cx="336550" cy="466090"/>
                      </a:xfrm>
                      <a:prstGeom prst="rect">
                        <a:avLst/>
                      </a:prstGeom>
                      <a:noFill/>
                      <a:ln w="38100">
                        <a:noFill/>
                        <a:miter/>
                      </a:ln>
                    </p:spPr>
                  </p:pic>
                </p:oleObj>
              </mc:Fallback>
            </mc:AlternateContent>
          </a:graphicData>
        </a:graphic>
      </p:graphicFrame>
      <p:graphicFrame>
        <p:nvGraphicFramePr>
          <p:cNvPr id="32" name="对象 -2147482549"/>
          <p:cNvGraphicFramePr>
            <a:graphicFrameLocks noChangeAspect="1"/>
          </p:cNvGraphicFramePr>
          <p:nvPr/>
        </p:nvGraphicFramePr>
        <p:xfrm>
          <a:off x="7278370" y="2992755"/>
          <a:ext cx="331470" cy="403860"/>
        </p:xfrm>
        <a:graphic>
          <a:graphicData uri="http://schemas.openxmlformats.org/presentationml/2006/ole">
            <mc:AlternateContent xmlns:mc="http://schemas.openxmlformats.org/markup-compatibility/2006">
              <mc:Choice xmlns:v="urn:schemas-microsoft-com:vml" Requires="v">
                <p:oleObj spid="_x0000_s33" name="" r:id="rId28" imgW="177800" imgH="215265" progId="Equation.3">
                  <p:embed/>
                </p:oleObj>
              </mc:Choice>
              <mc:Fallback>
                <p:oleObj name="" r:id="rId28" imgW="177800" imgH="215265" progId="Equation.3">
                  <p:embed/>
                  <p:pic>
                    <p:nvPicPr>
                      <p:cNvPr id="0" name="图片 24"/>
                      <p:cNvPicPr/>
                      <p:nvPr/>
                    </p:nvPicPr>
                    <p:blipFill>
                      <a:blip r:embed="rId29"/>
                      <a:stretch>
                        <a:fillRect/>
                      </a:stretch>
                    </p:blipFill>
                    <p:spPr>
                      <a:xfrm>
                        <a:off x="7278370" y="2992755"/>
                        <a:ext cx="331470" cy="403860"/>
                      </a:xfrm>
                      <a:prstGeom prst="rect">
                        <a:avLst/>
                      </a:prstGeom>
                      <a:noFill/>
                      <a:ln w="38100">
                        <a:noFill/>
                        <a:miter/>
                      </a:ln>
                    </p:spPr>
                  </p:pic>
                </p:oleObj>
              </mc:Fallback>
            </mc:AlternateContent>
          </a:graphicData>
        </a:graphic>
      </p:graphicFrame>
      <p:graphicFrame>
        <p:nvGraphicFramePr>
          <p:cNvPr id="34" name="对象 -2147482548"/>
          <p:cNvGraphicFramePr>
            <a:graphicFrameLocks noChangeAspect="1"/>
          </p:cNvGraphicFramePr>
          <p:nvPr/>
        </p:nvGraphicFramePr>
        <p:xfrm>
          <a:off x="8168640" y="3025140"/>
          <a:ext cx="313055" cy="433705"/>
        </p:xfrm>
        <a:graphic>
          <a:graphicData uri="http://schemas.openxmlformats.org/presentationml/2006/ole">
            <mc:AlternateContent xmlns:mc="http://schemas.openxmlformats.org/markup-compatibility/2006">
              <mc:Choice xmlns:v="urn:schemas-microsoft-com:vml" Requires="v">
                <p:oleObj spid="_x0000_s35" name="" r:id="rId30" imgW="165100" imgH="228600" progId="Equation.3">
                  <p:embed/>
                </p:oleObj>
              </mc:Choice>
              <mc:Fallback>
                <p:oleObj name="" r:id="rId30" imgW="165100" imgH="228600" progId="Equation.3">
                  <p:embed/>
                  <p:pic>
                    <p:nvPicPr>
                      <p:cNvPr id="0" name="图片 25"/>
                      <p:cNvPicPr/>
                      <p:nvPr/>
                    </p:nvPicPr>
                    <p:blipFill>
                      <a:blip r:embed="rId31"/>
                      <a:stretch>
                        <a:fillRect/>
                      </a:stretch>
                    </p:blipFill>
                    <p:spPr>
                      <a:xfrm>
                        <a:off x="8168640" y="3025140"/>
                        <a:ext cx="313055" cy="433705"/>
                      </a:xfrm>
                      <a:prstGeom prst="rect">
                        <a:avLst/>
                      </a:prstGeom>
                      <a:noFill/>
                      <a:ln w="38100">
                        <a:noFill/>
                        <a:miter/>
                      </a:ln>
                    </p:spPr>
                  </p:pic>
                </p:oleObj>
              </mc:Fallback>
            </mc:AlternateContent>
          </a:graphicData>
        </a:graphic>
      </p:graphicFrame>
      <p:graphicFrame>
        <p:nvGraphicFramePr>
          <p:cNvPr id="36" name="对象 -2147482547"/>
          <p:cNvGraphicFramePr>
            <a:graphicFrameLocks noChangeAspect="1"/>
          </p:cNvGraphicFramePr>
          <p:nvPr/>
        </p:nvGraphicFramePr>
        <p:xfrm>
          <a:off x="4572635" y="3396615"/>
          <a:ext cx="375285" cy="457200"/>
        </p:xfrm>
        <a:graphic>
          <a:graphicData uri="http://schemas.openxmlformats.org/presentationml/2006/ole">
            <mc:AlternateContent xmlns:mc="http://schemas.openxmlformats.org/markup-compatibility/2006">
              <mc:Choice xmlns:v="urn:schemas-microsoft-com:vml" Requires="v">
                <p:oleObj spid="_x0000_s37" name="" r:id="rId32" imgW="177800" imgH="215265" progId="Equation.3">
                  <p:embed/>
                </p:oleObj>
              </mc:Choice>
              <mc:Fallback>
                <p:oleObj name="" r:id="rId32" imgW="177800" imgH="215265" progId="Equation.3">
                  <p:embed/>
                  <p:pic>
                    <p:nvPicPr>
                      <p:cNvPr id="0" name="图片 26"/>
                      <p:cNvPicPr/>
                      <p:nvPr/>
                    </p:nvPicPr>
                    <p:blipFill>
                      <a:blip r:embed="rId33"/>
                      <a:stretch>
                        <a:fillRect/>
                      </a:stretch>
                    </p:blipFill>
                    <p:spPr>
                      <a:xfrm>
                        <a:off x="4572635" y="3396615"/>
                        <a:ext cx="375285" cy="457200"/>
                      </a:xfrm>
                      <a:prstGeom prst="rect">
                        <a:avLst/>
                      </a:prstGeom>
                      <a:noFill/>
                      <a:ln w="38100">
                        <a:noFill/>
                        <a:miter/>
                      </a:ln>
                    </p:spPr>
                  </p:pic>
                </p:oleObj>
              </mc:Fallback>
            </mc:AlternateContent>
          </a:graphicData>
        </a:graphic>
      </p:graphicFrame>
      <p:graphicFrame>
        <p:nvGraphicFramePr>
          <p:cNvPr id="38" name="对象 -2147482546"/>
          <p:cNvGraphicFramePr>
            <a:graphicFrameLocks noChangeAspect="1"/>
          </p:cNvGraphicFramePr>
          <p:nvPr/>
        </p:nvGraphicFramePr>
        <p:xfrm>
          <a:off x="7503795" y="3474085"/>
          <a:ext cx="260350" cy="302895"/>
        </p:xfrm>
        <a:graphic>
          <a:graphicData uri="http://schemas.openxmlformats.org/presentationml/2006/ole">
            <mc:AlternateContent xmlns:mc="http://schemas.openxmlformats.org/markup-compatibility/2006">
              <mc:Choice xmlns:v="urn:schemas-microsoft-com:vml" Requires="v">
                <p:oleObj spid="_x0000_s39" name="" r:id="rId34" imgW="152400" imgH="177800" progId="Equation.3">
                  <p:embed/>
                </p:oleObj>
              </mc:Choice>
              <mc:Fallback>
                <p:oleObj name="" r:id="rId34" imgW="152400" imgH="177800" progId="Equation.3">
                  <p:embed/>
                  <p:pic>
                    <p:nvPicPr>
                      <p:cNvPr id="0" name="图片 27"/>
                      <p:cNvPicPr/>
                      <p:nvPr/>
                    </p:nvPicPr>
                    <p:blipFill>
                      <a:blip r:embed="rId35"/>
                      <a:stretch>
                        <a:fillRect/>
                      </a:stretch>
                    </p:blipFill>
                    <p:spPr>
                      <a:xfrm>
                        <a:off x="7503795" y="3474085"/>
                        <a:ext cx="260350" cy="302895"/>
                      </a:xfrm>
                      <a:prstGeom prst="rect">
                        <a:avLst/>
                      </a:prstGeom>
                      <a:noFill/>
                      <a:ln w="38100">
                        <a:noFill/>
                        <a:miter/>
                      </a:ln>
                    </p:spPr>
                  </p:pic>
                </p:oleObj>
              </mc:Fallback>
            </mc:AlternateContent>
          </a:graphicData>
        </a:graphic>
      </p:graphicFrame>
      <p:graphicFrame>
        <p:nvGraphicFramePr>
          <p:cNvPr id="40" name="对象 -2147482545"/>
          <p:cNvGraphicFramePr>
            <a:graphicFrameLocks noChangeAspect="1"/>
          </p:cNvGraphicFramePr>
          <p:nvPr/>
        </p:nvGraphicFramePr>
        <p:xfrm>
          <a:off x="2421255" y="3853815"/>
          <a:ext cx="288925" cy="400050"/>
        </p:xfrm>
        <a:graphic>
          <a:graphicData uri="http://schemas.openxmlformats.org/presentationml/2006/ole">
            <mc:AlternateContent xmlns:mc="http://schemas.openxmlformats.org/markup-compatibility/2006">
              <mc:Choice xmlns:v="urn:schemas-microsoft-com:vml" Requires="v">
                <p:oleObj spid="_x0000_s41" name="" r:id="rId36" imgW="165100" imgH="228600" progId="Equation.3">
                  <p:embed/>
                </p:oleObj>
              </mc:Choice>
              <mc:Fallback>
                <p:oleObj name="" r:id="rId36" imgW="165100" imgH="228600" progId="Equation.3">
                  <p:embed/>
                  <p:pic>
                    <p:nvPicPr>
                      <p:cNvPr id="0" name="图片 28"/>
                      <p:cNvPicPr/>
                      <p:nvPr/>
                    </p:nvPicPr>
                    <p:blipFill>
                      <a:blip r:embed="rId37"/>
                      <a:stretch>
                        <a:fillRect/>
                      </a:stretch>
                    </p:blipFill>
                    <p:spPr>
                      <a:xfrm>
                        <a:off x="2421255" y="3853815"/>
                        <a:ext cx="288925" cy="400050"/>
                      </a:xfrm>
                      <a:prstGeom prst="rect">
                        <a:avLst/>
                      </a:prstGeom>
                      <a:noFill/>
                      <a:ln w="38100">
                        <a:noFill/>
                        <a:miter/>
                      </a:ln>
                    </p:spPr>
                  </p:pic>
                </p:oleObj>
              </mc:Fallback>
            </mc:AlternateContent>
          </a:graphicData>
        </a:graphic>
      </p:graphicFrame>
      <p:graphicFrame>
        <p:nvGraphicFramePr>
          <p:cNvPr id="42" name="对象 -2147482544"/>
          <p:cNvGraphicFramePr>
            <a:graphicFrameLocks noChangeAspect="1"/>
          </p:cNvGraphicFramePr>
          <p:nvPr/>
        </p:nvGraphicFramePr>
        <p:xfrm>
          <a:off x="4492943" y="3809683"/>
          <a:ext cx="349885" cy="488950"/>
        </p:xfrm>
        <a:graphic>
          <a:graphicData uri="http://schemas.openxmlformats.org/presentationml/2006/ole">
            <mc:AlternateContent xmlns:mc="http://schemas.openxmlformats.org/markup-compatibility/2006">
              <mc:Choice xmlns:v="urn:schemas-microsoft-com:vml" Requires="v">
                <p:oleObj spid="_x0000_s43" name="" r:id="rId38" imgW="165100" imgH="228600" progId="Equation.3">
                  <p:embed/>
                </p:oleObj>
              </mc:Choice>
              <mc:Fallback>
                <p:oleObj name="" r:id="rId38" imgW="165100" imgH="228600" progId="Equation.3">
                  <p:embed/>
                  <p:pic>
                    <p:nvPicPr>
                      <p:cNvPr id="0" name="图片 29"/>
                      <p:cNvPicPr/>
                      <p:nvPr/>
                    </p:nvPicPr>
                    <p:blipFill>
                      <a:blip r:embed="rId39"/>
                      <a:stretch>
                        <a:fillRect/>
                      </a:stretch>
                    </p:blipFill>
                    <p:spPr>
                      <a:xfrm>
                        <a:off x="4492943" y="3809683"/>
                        <a:ext cx="349885" cy="488950"/>
                      </a:xfrm>
                      <a:prstGeom prst="rect">
                        <a:avLst/>
                      </a:prstGeom>
                      <a:noFill/>
                      <a:ln w="38100">
                        <a:noFill/>
                        <a:miter/>
                      </a:ln>
                    </p:spPr>
                  </p:pic>
                </p:oleObj>
              </mc:Fallback>
            </mc:AlternateContent>
          </a:graphicData>
        </a:graphic>
      </p:graphicFrame>
      <p:pic>
        <p:nvPicPr>
          <p:cNvPr id="44" name="图片 43"/>
          <p:cNvPicPr>
            <a:picLocks noChangeAspect="1"/>
          </p:cNvPicPr>
          <p:nvPr/>
        </p:nvPicPr>
        <p:blipFill>
          <a:blip r:embed="rId40"/>
          <a:stretch>
            <a:fillRect/>
          </a:stretch>
        </p:blipFill>
        <p:spPr>
          <a:xfrm>
            <a:off x="3607435" y="4241800"/>
            <a:ext cx="4873625" cy="2577465"/>
          </a:xfrm>
          <a:prstGeom prst="rect">
            <a:avLst/>
          </a:prstGeom>
        </p:spPr>
      </p:pic>
      <p:sp>
        <p:nvSpPr>
          <p:cNvPr id="45" name="内容占位符 44"/>
          <p:cNvSpPr>
            <a:spLocks noGrp="1"/>
          </p:cNvSpPr>
          <p:nvPr>
            <p:ph idx="1"/>
          </p:nvPr>
        </p:nvSpPr>
        <p:spPr>
          <a:xfrm>
            <a:off x="669925" y="952500"/>
            <a:ext cx="10852150" cy="485775"/>
          </a:xfrm>
        </p:spPr>
        <p:txBody>
          <a:bodyPr/>
          <a:p>
            <a:r>
              <a:rPr sz="2000"/>
              <a:t> 9.2.1电容滤波电路</a:t>
            </a:r>
            <a:endParaRPr sz="2000"/>
          </a:p>
        </p:txBody>
      </p:sp>
    </p:spTree>
    <p:custDataLst>
      <p:tags r:id="rId4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4" name="内容占位符 2"/>
          <p:cNvSpPr>
            <a:spLocks noGrp="1"/>
          </p:cNvSpPr>
          <p:nvPr/>
        </p:nvSpPr>
        <p:spPr>
          <a:xfrm>
            <a:off x="669925" y="1057910"/>
            <a:ext cx="10984865" cy="47421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桥式整流电容滤波电路与半波整流电容滤波电路的工作原理一样，不同之处在于，在   的一个周期里，电路中总有二极管导通，电容    经历两次充、放电过程，因此输出电压更加平滑。其原理电路和工作波形分别如图9-8（a)、(b）所示。</a:t>
            </a:r>
            <a:endParaRPr sz="2000">
              <a:sym typeface="+mn-ea"/>
            </a:endParaRPr>
          </a:p>
        </p:txBody>
      </p:sp>
      <p:graphicFrame>
        <p:nvGraphicFramePr>
          <p:cNvPr id="5" name="对象 -2147482542"/>
          <p:cNvGraphicFramePr>
            <a:graphicFrameLocks noChangeAspect="1"/>
          </p:cNvGraphicFramePr>
          <p:nvPr/>
        </p:nvGraphicFramePr>
        <p:xfrm>
          <a:off x="11224895" y="1057910"/>
          <a:ext cx="622935" cy="441960"/>
        </p:xfrm>
        <a:graphic>
          <a:graphicData uri="http://schemas.openxmlformats.org/presentationml/2006/ole">
            <mc:AlternateContent xmlns:mc="http://schemas.openxmlformats.org/markup-compatibility/2006">
              <mc:Choice xmlns:v="urn:schemas-microsoft-com:vml" Requires="v">
                <p:oleObj spid="_x0000_s10" name="" r:id="rId1" imgW="165100" imgH="215900" progId="Equation.3">
                  <p:embed/>
                </p:oleObj>
              </mc:Choice>
              <mc:Fallback>
                <p:oleObj name="" r:id="rId1" imgW="165100" imgH="215900" progId="Equation.3">
                  <p:embed/>
                  <p:pic>
                    <p:nvPicPr>
                      <p:cNvPr id="0" name="图片 9"/>
                      <p:cNvPicPr/>
                      <p:nvPr/>
                    </p:nvPicPr>
                    <p:blipFill>
                      <a:blip r:embed="rId2"/>
                      <a:stretch>
                        <a:fillRect/>
                      </a:stretch>
                    </p:blipFill>
                    <p:spPr>
                      <a:xfrm>
                        <a:off x="11224895" y="1057910"/>
                        <a:ext cx="622935" cy="441960"/>
                      </a:xfrm>
                      <a:prstGeom prst="rect">
                        <a:avLst/>
                      </a:prstGeom>
                      <a:noFill/>
                      <a:ln w="38100">
                        <a:noFill/>
                        <a:miter/>
                      </a:ln>
                    </p:spPr>
                  </p:pic>
                </p:oleObj>
              </mc:Fallback>
            </mc:AlternateContent>
          </a:graphicData>
        </a:graphic>
      </p:graphicFrame>
      <p:graphicFrame>
        <p:nvGraphicFramePr>
          <p:cNvPr id="6" name="对象 -2147482541"/>
          <p:cNvGraphicFramePr>
            <a:graphicFrameLocks noChangeAspect="1"/>
          </p:cNvGraphicFramePr>
          <p:nvPr/>
        </p:nvGraphicFramePr>
        <p:xfrm>
          <a:off x="6229350" y="1499870"/>
          <a:ext cx="291465" cy="339090"/>
        </p:xfrm>
        <a:graphic>
          <a:graphicData uri="http://schemas.openxmlformats.org/presentationml/2006/ole">
            <mc:AlternateContent xmlns:mc="http://schemas.openxmlformats.org/markup-compatibility/2006">
              <mc:Choice xmlns:v="urn:schemas-microsoft-com:vml" Requires="v">
                <p:oleObj spid="_x0000_s11" name="" r:id="rId3" imgW="152400" imgH="177800" progId="Equation.3">
                  <p:embed/>
                </p:oleObj>
              </mc:Choice>
              <mc:Fallback>
                <p:oleObj name="" r:id="rId3" imgW="152400" imgH="177800" progId="Equation.3">
                  <p:embed/>
                  <p:pic>
                    <p:nvPicPr>
                      <p:cNvPr id="0" name="图片 10"/>
                      <p:cNvPicPr/>
                      <p:nvPr/>
                    </p:nvPicPr>
                    <p:blipFill>
                      <a:blip r:embed="rId4"/>
                      <a:stretch>
                        <a:fillRect/>
                      </a:stretch>
                    </p:blipFill>
                    <p:spPr>
                      <a:xfrm>
                        <a:off x="6229350" y="1499870"/>
                        <a:ext cx="291465" cy="339090"/>
                      </a:xfrm>
                      <a:prstGeom prst="rect">
                        <a:avLst/>
                      </a:prstGeom>
                      <a:noFill/>
                      <a:ln w="38100">
                        <a:noFill/>
                        <a:miter/>
                      </a:ln>
                    </p:spPr>
                  </p:pic>
                </p:oleObj>
              </mc:Fallback>
            </mc:AlternateContent>
          </a:graphicData>
        </a:graphic>
      </p:graphicFrame>
      <p:pic>
        <p:nvPicPr>
          <p:cNvPr id="12" name="图片 11"/>
          <p:cNvPicPr>
            <a:picLocks noChangeAspect="1"/>
          </p:cNvPicPr>
          <p:nvPr/>
        </p:nvPicPr>
        <p:blipFill>
          <a:blip r:embed="rId5"/>
          <a:stretch>
            <a:fillRect/>
          </a:stretch>
        </p:blipFill>
        <p:spPr>
          <a:xfrm>
            <a:off x="3177540" y="2762250"/>
            <a:ext cx="5836920" cy="3325495"/>
          </a:xfrm>
          <a:prstGeom prst="rect">
            <a:avLst/>
          </a:prstGeom>
        </p:spPr>
      </p:pic>
    </p:spTree>
    <p:custDataLst>
      <p:tags r:id="rId6"/>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3" name="内容占位符 2"/>
          <p:cNvSpPr>
            <a:spLocks noGrp="1"/>
          </p:cNvSpPr>
          <p:nvPr>
            <p:ph idx="1"/>
          </p:nvPr>
        </p:nvSpPr>
        <p:spPr>
          <a:xfrm>
            <a:off x="669925" y="952500"/>
            <a:ext cx="10852150" cy="485775"/>
          </a:xfrm>
        </p:spPr>
        <p:txBody>
          <a:bodyPr/>
          <a:p>
            <a:pPr marL="0" indent="0">
              <a:buNone/>
            </a:pPr>
            <a:r>
              <a:rPr sz="2000"/>
              <a:t>9.2.1电容滤波电路</a:t>
            </a:r>
            <a:endParaRPr sz="2000"/>
          </a:p>
        </p:txBody>
      </p:sp>
      <p:sp>
        <p:nvSpPr>
          <p:cNvPr id="4" name="内容占位符 2"/>
          <p:cNvSpPr>
            <a:spLocks noGrp="1"/>
          </p:cNvSpPr>
          <p:nvPr/>
        </p:nvSpPr>
        <p:spPr>
          <a:xfrm>
            <a:off x="669925" y="1319530"/>
            <a:ext cx="10984865" cy="425196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2000">
                <a:sym typeface="+mn-ea"/>
              </a:rPr>
              <a:t>2．参数计算</a:t>
            </a:r>
            <a:endParaRPr sz="2000">
              <a:sym typeface="+mn-ea"/>
            </a:endParaRPr>
          </a:p>
          <a:p>
            <a:pPr marL="0" indent="0">
              <a:buNone/>
            </a:pPr>
            <a:r>
              <a:rPr sz="2000">
                <a:sym typeface="+mn-ea"/>
              </a:rPr>
              <a:t> 一般常用如下经验公式估算电容滤波时的输出电压平均值，即： </a:t>
            </a:r>
            <a:endParaRPr sz="2000">
              <a:sym typeface="+mn-ea"/>
            </a:endParaRPr>
          </a:p>
          <a:p>
            <a:pPr marL="0" indent="0">
              <a:buNone/>
            </a:pPr>
            <a:r>
              <a:rPr sz="2000">
                <a:sym typeface="+mn-ea"/>
              </a:rPr>
              <a:t>半波：</a:t>
            </a:r>
            <a:endParaRPr sz="2000">
              <a:sym typeface="+mn-ea"/>
            </a:endParaRPr>
          </a:p>
          <a:p>
            <a:pPr marL="0" indent="0">
              <a:buNone/>
            </a:pPr>
            <a:r>
              <a:rPr sz="2000">
                <a:sym typeface="+mn-ea"/>
              </a:rPr>
              <a:t>全波：</a:t>
            </a:r>
            <a:endParaRPr sz="2000">
              <a:sym typeface="+mn-ea"/>
            </a:endParaRPr>
          </a:p>
          <a:p>
            <a:pPr marL="0" indent="0">
              <a:buNone/>
            </a:pPr>
            <a:r>
              <a:rPr sz="2000">
                <a:sym typeface="+mn-ea"/>
              </a:rPr>
              <a:t>采用电容滤波时，输出电压的脉动程度与电容器的放电时间常数            有关，时间常数大，脉动就小。为了获得较平滑的输出电压，选择电容时一般要求： </a:t>
            </a:r>
            <a:endParaRPr sz="2000">
              <a:sym typeface="+mn-ea"/>
            </a:endParaRPr>
          </a:p>
          <a:p>
            <a:pPr marL="0" indent="0">
              <a:buNone/>
            </a:pPr>
            <a:r>
              <a:rPr sz="2000">
                <a:sym typeface="+mn-ea"/>
              </a:rPr>
              <a:t>                                                                  （半波）</a:t>
            </a:r>
            <a:endParaRPr sz="2000">
              <a:sym typeface="+mn-ea"/>
            </a:endParaRPr>
          </a:p>
          <a:p>
            <a:pPr marL="0" indent="0">
              <a:buNone/>
            </a:pPr>
            <a:r>
              <a:rPr sz="2000">
                <a:sym typeface="+mn-ea"/>
              </a:rPr>
              <a:t>                                                                 （桥式） </a:t>
            </a:r>
            <a:endParaRPr sz="2000">
              <a:sym typeface="+mn-ea"/>
            </a:endParaRPr>
          </a:p>
          <a:p>
            <a:endParaRPr sz="2000">
              <a:sym typeface="+mn-ea"/>
            </a:endParaRPr>
          </a:p>
          <a:p>
            <a:endParaRPr sz="2000">
              <a:sym typeface="+mn-ea"/>
            </a:endParaRPr>
          </a:p>
        </p:txBody>
      </p:sp>
      <p:graphicFrame>
        <p:nvGraphicFramePr>
          <p:cNvPr id="5" name="对象 -2147482538"/>
          <p:cNvGraphicFramePr>
            <a:graphicFrameLocks noChangeAspect="1"/>
          </p:cNvGraphicFramePr>
          <p:nvPr/>
        </p:nvGraphicFramePr>
        <p:xfrm>
          <a:off x="2030095" y="2455545"/>
          <a:ext cx="1149985" cy="493395"/>
        </p:xfrm>
        <a:graphic>
          <a:graphicData uri="http://schemas.openxmlformats.org/presentationml/2006/ole">
            <mc:AlternateContent xmlns:mc="http://schemas.openxmlformats.org/markup-compatibility/2006">
              <mc:Choice xmlns:v="urn:schemas-microsoft-com:vml" Requires="v">
                <p:oleObj spid="_x0000_s3076" name="" r:id="rId1" imgW="533400" imgH="228600" progId="Equation.3">
                  <p:embed/>
                </p:oleObj>
              </mc:Choice>
              <mc:Fallback>
                <p:oleObj name="" r:id="rId1" imgW="533400" imgH="228600" progId="Equation.3">
                  <p:embed/>
                  <p:pic>
                    <p:nvPicPr>
                      <p:cNvPr id="0" name="图片 3075"/>
                      <p:cNvPicPr/>
                      <p:nvPr/>
                    </p:nvPicPr>
                    <p:blipFill>
                      <a:blip r:embed="rId2"/>
                      <a:stretch>
                        <a:fillRect/>
                      </a:stretch>
                    </p:blipFill>
                    <p:spPr>
                      <a:xfrm>
                        <a:off x="2030095" y="2455545"/>
                        <a:ext cx="1149985" cy="493395"/>
                      </a:xfrm>
                      <a:prstGeom prst="rect">
                        <a:avLst/>
                      </a:prstGeom>
                      <a:noFill/>
                      <a:ln w="38100">
                        <a:noFill/>
                        <a:miter/>
                      </a:ln>
                    </p:spPr>
                  </p:pic>
                </p:oleObj>
              </mc:Fallback>
            </mc:AlternateContent>
          </a:graphicData>
        </a:graphic>
      </p:graphicFrame>
      <p:graphicFrame>
        <p:nvGraphicFramePr>
          <p:cNvPr id="6" name="对象 -2147482537"/>
          <p:cNvGraphicFramePr>
            <a:graphicFrameLocks noChangeAspect="1"/>
          </p:cNvGraphicFramePr>
          <p:nvPr/>
        </p:nvGraphicFramePr>
        <p:xfrm>
          <a:off x="2041525" y="3062605"/>
          <a:ext cx="1423670" cy="449580"/>
        </p:xfrm>
        <a:graphic>
          <a:graphicData uri="http://schemas.openxmlformats.org/presentationml/2006/ole">
            <mc:AlternateContent xmlns:mc="http://schemas.openxmlformats.org/markup-compatibility/2006">
              <mc:Choice xmlns:v="urn:schemas-microsoft-com:vml" Requires="v">
                <p:oleObj spid="_x0000_s7" name="" r:id="rId3" imgW="723900" imgH="228600" progId="Equation.3">
                  <p:embed/>
                </p:oleObj>
              </mc:Choice>
              <mc:Fallback>
                <p:oleObj name="" r:id="rId3" imgW="723900" imgH="228600" progId="Equation.3">
                  <p:embed/>
                  <p:pic>
                    <p:nvPicPr>
                      <p:cNvPr id="0" name="图片 6"/>
                      <p:cNvPicPr/>
                      <p:nvPr/>
                    </p:nvPicPr>
                    <p:blipFill>
                      <a:blip r:embed="rId4"/>
                      <a:stretch>
                        <a:fillRect/>
                      </a:stretch>
                    </p:blipFill>
                    <p:spPr>
                      <a:xfrm>
                        <a:off x="2041525" y="3062605"/>
                        <a:ext cx="1423670" cy="449580"/>
                      </a:xfrm>
                      <a:prstGeom prst="rect">
                        <a:avLst/>
                      </a:prstGeom>
                      <a:noFill/>
                      <a:ln w="38100">
                        <a:noFill/>
                        <a:miter/>
                      </a:ln>
                    </p:spPr>
                  </p:pic>
                </p:oleObj>
              </mc:Fallback>
            </mc:AlternateContent>
          </a:graphicData>
        </a:graphic>
      </p:graphicFrame>
      <p:graphicFrame>
        <p:nvGraphicFramePr>
          <p:cNvPr id="8" name="对象 -2147482536"/>
          <p:cNvGraphicFramePr>
            <a:graphicFrameLocks noChangeAspect="1"/>
          </p:cNvGraphicFramePr>
          <p:nvPr/>
        </p:nvGraphicFramePr>
        <p:xfrm>
          <a:off x="8386445" y="3394075"/>
          <a:ext cx="1151890" cy="455930"/>
        </p:xfrm>
        <a:graphic>
          <a:graphicData uri="http://schemas.openxmlformats.org/presentationml/2006/ole">
            <mc:AlternateContent xmlns:mc="http://schemas.openxmlformats.org/markup-compatibility/2006">
              <mc:Choice xmlns:v="urn:schemas-microsoft-com:vml" Requires="v">
                <p:oleObj spid="_x0000_s9" name="" r:id="rId5" imgW="545465" imgH="215900" progId="Equation.3">
                  <p:embed/>
                </p:oleObj>
              </mc:Choice>
              <mc:Fallback>
                <p:oleObj name="" r:id="rId5" imgW="545465" imgH="215900" progId="Equation.3">
                  <p:embed/>
                  <p:pic>
                    <p:nvPicPr>
                      <p:cNvPr id="0" name="图片 7"/>
                      <p:cNvPicPr/>
                      <p:nvPr/>
                    </p:nvPicPr>
                    <p:blipFill>
                      <a:blip r:embed="rId6"/>
                      <a:stretch>
                        <a:fillRect/>
                      </a:stretch>
                    </p:blipFill>
                    <p:spPr>
                      <a:xfrm>
                        <a:off x="8386445" y="3394075"/>
                        <a:ext cx="1151890" cy="455930"/>
                      </a:xfrm>
                      <a:prstGeom prst="rect">
                        <a:avLst/>
                      </a:prstGeom>
                      <a:noFill/>
                      <a:ln w="38100">
                        <a:noFill/>
                        <a:miter/>
                      </a:ln>
                    </p:spPr>
                  </p:pic>
                </p:oleObj>
              </mc:Fallback>
            </mc:AlternateContent>
          </a:graphicData>
        </a:graphic>
      </p:graphicFrame>
      <p:graphicFrame>
        <p:nvGraphicFramePr>
          <p:cNvPr id="10" name="对象 -2147482535"/>
          <p:cNvGraphicFramePr>
            <a:graphicFrameLocks noChangeAspect="1"/>
          </p:cNvGraphicFramePr>
          <p:nvPr/>
        </p:nvGraphicFramePr>
        <p:xfrm>
          <a:off x="4262120" y="4328160"/>
          <a:ext cx="2384425" cy="422275"/>
        </p:xfrm>
        <a:graphic>
          <a:graphicData uri="http://schemas.openxmlformats.org/presentationml/2006/ole">
            <mc:AlternateContent xmlns:mc="http://schemas.openxmlformats.org/markup-compatibility/2006">
              <mc:Choice xmlns:v="urn:schemas-microsoft-com:vml" Requires="v">
                <p:oleObj spid="_x0000_s11" name="" r:id="rId7" imgW="1217930" imgH="215900" progId="Equation.3">
                  <p:embed/>
                </p:oleObj>
              </mc:Choice>
              <mc:Fallback>
                <p:oleObj name="" r:id="rId7" imgW="1217930" imgH="215900" progId="Equation.3">
                  <p:embed/>
                  <p:pic>
                    <p:nvPicPr>
                      <p:cNvPr id="0" name="图片 8"/>
                      <p:cNvPicPr/>
                      <p:nvPr/>
                    </p:nvPicPr>
                    <p:blipFill>
                      <a:blip r:embed="rId8"/>
                      <a:stretch>
                        <a:fillRect/>
                      </a:stretch>
                    </p:blipFill>
                    <p:spPr>
                      <a:xfrm>
                        <a:off x="4262120" y="4328160"/>
                        <a:ext cx="2384425" cy="422275"/>
                      </a:xfrm>
                      <a:prstGeom prst="rect">
                        <a:avLst/>
                      </a:prstGeom>
                      <a:noFill/>
                      <a:ln w="38100">
                        <a:noFill/>
                        <a:miter/>
                      </a:ln>
                    </p:spPr>
                  </p:pic>
                </p:oleObj>
              </mc:Fallback>
            </mc:AlternateContent>
          </a:graphicData>
        </a:graphic>
      </p:graphicFrame>
      <p:graphicFrame>
        <p:nvGraphicFramePr>
          <p:cNvPr id="12" name="对象 -2147482534"/>
          <p:cNvGraphicFramePr>
            <a:graphicFrameLocks noChangeAspect="1"/>
          </p:cNvGraphicFramePr>
          <p:nvPr/>
        </p:nvGraphicFramePr>
        <p:xfrm>
          <a:off x="4262120" y="4750435"/>
          <a:ext cx="2128520" cy="666750"/>
        </p:xfrm>
        <a:graphic>
          <a:graphicData uri="http://schemas.openxmlformats.org/presentationml/2006/ole">
            <mc:AlternateContent xmlns:mc="http://schemas.openxmlformats.org/markup-compatibility/2006">
              <mc:Choice xmlns:v="urn:schemas-microsoft-com:vml" Requires="v">
                <p:oleObj spid="_x0000_s13" name="" r:id="rId9" imgW="1256665" imgH="393700" progId="Equation.3">
                  <p:embed/>
                </p:oleObj>
              </mc:Choice>
              <mc:Fallback>
                <p:oleObj name="" r:id="rId9" imgW="1256665" imgH="393700" progId="Equation.3">
                  <p:embed/>
                  <p:pic>
                    <p:nvPicPr>
                      <p:cNvPr id="0" name="图片 12"/>
                      <p:cNvPicPr/>
                      <p:nvPr/>
                    </p:nvPicPr>
                    <p:blipFill>
                      <a:blip r:embed="rId10"/>
                      <a:stretch>
                        <a:fillRect/>
                      </a:stretch>
                    </p:blipFill>
                    <p:spPr>
                      <a:xfrm>
                        <a:off x="4262120" y="4750435"/>
                        <a:ext cx="2128520" cy="666750"/>
                      </a:xfrm>
                      <a:prstGeom prst="rect">
                        <a:avLst/>
                      </a:prstGeom>
                      <a:noFill/>
                      <a:ln w="38100">
                        <a:noFill/>
                        <a:miter/>
                      </a:ln>
                    </p:spPr>
                  </p:pic>
                </p:oleObj>
              </mc:Fallback>
            </mc:AlternateContent>
          </a:graphicData>
        </a:graphic>
      </p:graphicFrame>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4" name="内容占位符 2"/>
          <p:cNvSpPr>
            <a:spLocks noGrp="1"/>
          </p:cNvSpPr>
          <p:nvPr/>
        </p:nvSpPr>
        <p:spPr>
          <a:xfrm>
            <a:off x="578485" y="1036320"/>
            <a:ext cx="11076305" cy="49942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sz="2000">
                <a:sym typeface="+mn-ea"/>
              </a:rPr>
              <a:t>式中，   为交流电压的周期。滤波电容    一般选择体积小、容量大的电解电容器。</a:t>
            </a:r>
            <a:endParaRPr sz="2000">
              <a:sym typeface="+mn-ea"/>
            </a:endParaRPr>
          </a:p>
          <a:p>
            <a:pPr marL="0" indent="0">
              <a:buNone/>
            </a:pPr>
            <a:r>
              <a:rPr sz="2000">
                <a:sym typeface="+mn-ea"/>
              </a:rPr>
              <a:t>      加入滤波电容以后，二极管导通时间缩短，导通角小于        ，且在短时间内承受较大的冲击电流，容易使二极管损坏。</a:t>
            </a:r>
            <a:endParaRPr sz="2000">
              <a:sym typeface="+mn-ea"/>
            </a:endParaRPr>
          </a:p>
          <a:p>
            <a:pPr marL="0" indent="0">
              <a:buNone/>
            </a:pPr>
            <a:r>
              <a:rPr sz="2000">
                <a:sym typeface="+mn-ea"/>
              </a:rPr>
              <a:t>      单相半波整流电容滤波电路中，二极管承受的反向电压为                           。当负载开路时，二极管承受的反向电压最高为：</a:t>
            </a:r>
            <a:endParaRPr sz="2000">
              <a:sym typeface="+mn-ea"/>
            </a:endParaRPr>
          </a:p>
          <a:p>
            <a:pPr marL="0" indent="0">
              <a:buNone/>
            </a:pPr>
            <a:r>
              <a:rPr sz="2000">
                <a:sym typeface="+mn-ea"/>
              </a:rPr>
              <a:t>     单相桥式整流电容滤波电路中，二极管承受的反向电压与没有电容滤波时一样，为：</a:t>
            </a:r>
            <a:endParaRPr sz="2000">
              <a:sym typeface="+mn-ea"/>
            </a:endParaRPr>
          </a:p>
          <a:p>
            <a:pPr marL="0" indent="0">
              <a:buNone/>
            </a:pPr>
            <a:endParaRPr sz="2000">
              <a:sym typeface="+mn-ea"/>
            </a:endParaRPr>
          </a:p>
          <a:p>
            <a:pPr marL="0" indent="0">
              <a:buNone/>
            </a:pPr>
            <a:endParaRPr sz="2000">
              <a:sym typeface="+mn-ea"/>
            </a:endParaRPr>
          </a:p>
        </p:txBody>
      </p:sp>
      <p:graphicFrame>
        <p:nvGraphicFramePr>
          <p:cNvPr id="17" name="对象 16"/>
          <p:cNvGraphicFramePr>
            <a:graphicFrameLocks noChangeAspect="1"/>
          </p:cNvGraphicFramePr>
          <p:nvPr/>
        </p:nvGraphicFramePr>
        <p:xfrm>
          <a:off x="1485900" y="1126490"/>
          <a:ext cx="258445" cy="305435"/>
        </p:xfrm>
        <a:graphic>
          <a:graphicData uri="http://schemas.openxmlformats.org/presentationml/2006/ole">
            <mc:AlternateContent xmlns:mc="http://schemas.openxmlformats.org/markup-compatibility/2006">
              <mc:Choice xmlns:v="urn:schemas-microsoft-com:vml" Requires="v">
                <p:oleObj spid="_x0000_s18" name="" r:id="rId1" imgW="139700" imgH="165100" progId="Equation.3">
                  <p:embed/>
                </p:oleObj>
              </mc:Choice>
              <mc:Fallback>
                <p:oleObj name="" r:id="rId1" imgW="139700" imgH="165100" progId="Equation.3">
                  <p:embed/>
                  <p:pic>
                    <p:nvPicPr>
                      <p:cNvPr id="0" name="图片 17"/>
                      <p:cNvPicPr/>
                      <p:nvPr/>
                    </p:nvPicPr>
                    <p:blipFill>
                      <a:blip r:embed="rId2"/>
                      <a:stretch>
                        <a:fillRect/>
                      </a:stretch>
                    </p:blipFill>
                    <p:spPr>
                      <a:xfrm>
                        <a:off x="1485900" y="1126490"/>
                        <a:ext cx="258445" cy="305435"/>
                      </a:xfrm>
                      <a:prstGeom prst="rect">
                        <a:avLst/>
                      </a:prstGeom>
                      <a:noFill/>
                      <a:ln w="38100">
                        <a:noFill/>
                        <a:miter/>
                      </a:ln>
                    </p:spPr>
                  </p:pic>
                </p:oleObj>
              </mc:Fallback>
            </mc:AlternateContent>
          </a:graphicData>
        </a:graphic>
      </p:graphicFrame>
      <p:graphicFrame>
        <p:nvGraphicFramePr>
          <p:cNvPr id="19" name="对象 18"/>
          <p:cNvGraphicFramePr>
            <a:graphicFrameLocks noChangeAspect="1"/>
          </p:cNvGraphicFramePr>
          <p:nvPr/>
        </p:nvGraphicFramePr>
        <p:xfrm>
          <a:off x="5390515" y="1126490"/>
          <a:ext cx="255905" cy="297180"/>
        </p:xfrm>
        <a:graphic>
          <a:graphicData uri="http://schemas.openxmlformats.org/presentationml/2006/ole">
            <mc:AlternateContent xmlns:mc="http://schemas.openxmlformats.org/markup-compatibility/2006">
              <mc:Choice xmlns:v="urn:schemas-microsoft-com:vml" Requires="v">
                <p:oleObj spid="_x0000_s20" name="" r:id="rId3" imgW="152400" imgH="177800" progId="Equation.3">
                  <p:embed/>
                </p:oleObj>
              </mc:Choice>
              <mc:Fallback>
                <p:oleObj name="" r:id="rId3" imgW="152400" imgH="177800" progId="Equation.3">
                  <p:embed/>
                  <p:pic>
                    <p:nvPicPr>
                      <p:cNvPr id="0" name="图片 19"/>
                      <p:cNvPicPr/>
                      <p:nvPr/>
                    </p:nvPicPr>
                    <p:blipFill>
                      <a:blip r:embed="rId4"/>
                      <a:stretch>
                        <a:fillRect/>
                      </a:stretch>
                    </p:blipFill>
                    <p:spPr>
                      <a:xfrm>
                        <a:off x="5390515" y="1126490"/>
                        <a:ext cx="255905" cy="297180"/>
                      </a:xfrm>
                      <a:prstGeom prst="rect">
                        <a:avLst/>
                      </a:prstGeom>
                      <a:noFill/>
                      <a:ln w="38100">
                        <a:noFill/>
                        <a:miter/>
                      </a:ln>
                    </p:spPr>
                  </p:pic>
                </p:oleObj>
              </mc:Fallback>
            </mc:AlternateContent>
          </a:graphicData>
        </a:graphic>
      </p:graphicFrame>
      <p:graphicFrame>
        <p:nvGraphicFramePr>
          <p:cNvPr id="21" name="对象 20"/>
          <p:cNvGraphicFramePr>
            <a:graphicFrameLocks noChangeAspect="1"/>
          </p:cNvGraphicFramePr>
          <p:nvPr/>
        </p:nvGraphicFramePr>
        <p:xfrm>
          <a:off x="7759700" y="1641475"/>
          <a:ext cx="613410" cy="343535"/>
        </p:xfrm>
        <a:graphic>
          <a:graphicData uri="http://schemas.openxmlformats.org/presentationml/2006/ole">
            <mc:AlternateContent xmlns:mc="http://schemas.openxmlformats.org/markup-compatibility/2006">
              <mc:Choice xmlns:v="urn:schemas-microsoft-com:vml" Requires="v">
                <p:oleObj spid="_x0000_s22" name="" r:id="rId5" imgW="316865" imgH="177800" progId="Equation.3">
                  <p:embed/>
                </p:oleObj>
              </mc:Choice>
              <mc:Fallback>
                <p:oleObj name="" r:id="rId5" imgW="316865" imgH="177800" progId="Equation.3">
                  <p:embed/>
                  <p:pic>
                    <p:nvPicPr>
                      <p:cNvPr id="0" name="图片 21"/>
                      <p:cNvPicPr/>
                      <p:nvPr/>
                    </p:nvPicPr>
                    <p:blipFill>
                      <a:blip r:embed="rId6"/>
                      <a:stretch>
                        <a:fillRect/>
                      </a:stretch>
                    </p:blipFill>
                    <p:spPr>
                      <a:xfrm>
                        <a:off x="7759700" y="1641475"/>
                        <a:ext cx="613410" cy="343535"/>
                      </a:xfrm>
                      <a:prstGeom prst="rect">
                        <a:avLst/>
                      </a:prstGeom>
                      <a:noFill/>
                      <a:ln w="38100">
                        <a:noFill/>
                        <a:miter/>
                      </a:ln>
                    </p:spPr>
                  </p:pic>
                </p:oleObj>
              </mc:Fallback>
            </mc:AlternateContent>
          </a:graphicData>
        </a:graphic>
      </p:graphicFrame>
      <p:graphicFrame>
        <p:nvGraphicFramePr>
          <p:cNvPr id="5" name="对象 -2147482530"/>
          <p:cNvGraphicFramePr>
            <a:graphicFrameLocks noChangeAspect="1"/>
          </p:cNvGraphicFramePr>
          <p:nvPr/>
        </p:nvGraphicFramePr>
        <p:xfrm>
          <a:off x="8054340" y="2437130"/>
          <a:ext cx="2084070" cy="548640"/>
        </p:xfrm>
        <a:graphic>
          <a:graphicData uri="http://schemas.openxmlformats.org/presentationml/2006/ole">
            <mc:AlternateContent xmlns:mc="http://schemas.openxmlformats.org/markup-compatibility/2006">
              <mc:Choice xmlns:v="urn:schemas-microsoft-com:vml" Requires="v">
                <p:oleObj spid="_x0000_s23" name="" r:id="rId7" imgW="838200" imgH="228600" progId="Equation.3">
                  <p:embed/>
                </p:oleObj>
              </mc:Choice>
              <mc:Fallback>
                <p:oleObj name="" r:id="rId7" imgW="838200" imgH="228600" progId="Equation.3">
                  <p:embed/>
                  <p:pic>
                    <p:nvPicPr>
                      <p:cNvPr id="0" name="图片 22"/>
                      <p:cNvPicPr/>
                      <p:nvPr/>
                    </p:nvPicPr>
                    <p:blipFill>
                      <a:blip r:embed="rId8"/>
                      <a:stretch>
                        <a:fillRect/>
                      </a:stretch>
                    </p:blipFill>
                    <p:spPr>
                      <a:xfrm>
                        <a:off x="8054340" y="2437130"/>
                        <a:ext cx="2084070" cy="548640"/>
                      </a:xfrm>
                      <a:prstGeom prst="rect">
                        <a:avLst/>
                      </a:prstGeom>
                      <a:noFill/>
                      <a:ln w="38100">
                        <a:noFill/>
                        <a:miter/>
                      </a:ln>
                    </p:spPr>
                  </p:pic>
                </p:oleObj>
              </mc:Fallback>
            </mc:AlternateContent>
          </a:graphicData>
        </a:graphic>
      </p:graphicFrame>
      <p:graphicFrame>
        <p:nvGraphicFramePr>
          <p:cNvPr id="6" name="对象 -2147482529"/>
          <p:cNvGraphicFramePr>
            <a:graphicFrameLocks noChangeAspect="1"/>
          </p:cNvGraphicFramePr>
          <p:nvPr/>
        </p:nvGraphicFramePr>
        <p:xfrm>
          <a:off x="5524818" y="2864168"/>
          <a:ext cx="1893570" cy="480060"/>
        </p:xfrm>
        <a:graphic>
          <a:graphicData uri="http://schemas.openxmlformats.org/presentationml/2006/ole">
            <mc:AlternateContent xmlns:mc="http://schemas.openxmlformats.org/markup-compatibility/2006">
              <mc:Choice xmlns:v="urn:schemas-microsoft-com:vml" Requires="v">
                <p:oleObj spid="_x0000_s24" name="" r:id="rId9" imgW="952500" imgH="241300" progId="Equation.3">
                  <p:embed/>
                </p:oleObj>
              </mc:Choice>
              <mc:Fallback>
                <p:oleObj name="" r:id="rId9" imgW="952500" imgH="241300" progId="Equation.3">
                  <p:embed/>
                  <p:pic>
                    <p:nvPicPr>
                      <p:cNvPr id="0" name="图片 23"/>
                      <p:cNvPicPr/>
                      <p:nvPr/>
                    </p:nvPicPr>
                    <p:blipFill>
                      <a:blip r:embed="rId10"/>
                      <a:stretch>
                        <a:fillRect/>
                      </a:stretch>
                    </p:blipFill>
                    <p:spPr>
                      <a:xfrm>
                        <a:off x="5524818" y="2864168"/>
                        <a:ext cx="1893570" cy="480060"/>
                      </a:xfrm>
                      <a:prstGeom prst="rect">
                        <a:avLst/>
                      </a:prstGeom>
                      <a:noFill/>
                      <a:ln w="38100">
                        <a:noFill/>
                        <a:miter/>
                      </a:ln>
                    </p:spPr>
                  </p:pic>
                </p:oleObj>
              </mc:Fallback>
            </mc:AlternateContent>
          </a:graphicData>
        </a:graphic>
      </p:graphicFrame>
      <p:graphicFrame>
        <p:nvGraphicFramePr>
          <p:cNvPr id="3" name="对象 -2147482408"/>
          <p:cNvGraphicFramePr>
            <a:graphicFrameLocks noChangeAspect="1"/>
          </p:cNvGraphicFramePr>
          <p:nvPr/>
        </p:nvGraphicFramePr>
        <p:xfrm>
          <a:off x="669925" y="3854450"/>
          <a:ext cx="1510665" cy="528320"/>
        </p:xfrm>
        <a:graphic>
          <a:graphicData uri="http://schemas.openxmlformats.org/presentationml/2006/ole">
            <mc:AlternateContent xmlns:mc="http://schemas.openxmlformats.org/markup-compatibility/2006">
              <mc:Choice xmlns:v="urn:schemas-microsoft-com:vml" Requires="v">
                <p:oleObj spid="_x0000_s3076" name="" r:id="rId11" imgW="876300" imgH="241300" progId="Equation.3">
                  <p:embed/>
                </p:oleObj>
              </mc:Choice>
              <mc:Fallback>
                <p:oleObj name="" r:id="rId11" imgW="876300" imgH="241300" progId="Equation.3">
                  <p:embed/>
                  <p:pic>
                    <p:nvPicPr>
                      <p:cNvPr id="0" name="图片 3075"/>
                      <p:cNvPicPr/>
                      <p:nvPr/>
                    </p:nvPicPr>
                    <p:blipFill>
                      <a:blip r:embed="rId12"/>
                      <a:stretch>
                        <a:fillRect/>
                      </a:stretch>
                    </p:blipFill>
                    <p:spPr>
                      <a:xfrm>
                        <a:off x="669925" y="3854450"/>
                        <a:ext cx="1510665" cy="528320"/>
                      </a:xfrm>
                      <a:prstGeom prst="rect">
                        <a:avLst/>
                      </a:prstGeom>
                      <a:noFill/>
                      <a:ln w="38100">
                        <a:noFill/>
                        <a:miter/>
                      </a:ln>
                    </p:spPr>
                  </p:pic>
                </p:oleObj>
              </mc:Fallback>
            </mc:AlternateContent>
          </a:graphicData>
        </a:graphic>
      </p:graphicFrame>
    </p:spTree>
    <p:custDataLst>
      <p:tags r:id="rId1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3" name="内容占位符 2"/>
          <p:cNvSpPr>
            <a:spLocks noGrp="1"/>
          </p:cNvSpPr>
          <p:nvPr>
            <p:ph idx="1"/>
          </p:nvPr>
        </p:nvSpPr>
        <p:spPr>
          <a:xfrm>
            <a:off x="669925" y="885190"/>
            <a:ext cx="10852150" cy="485775"/>
          </a:xfrm>
        </p:spPr>
        <p:txBody>
          <a:bodyPr/>
          <a:p>
            <a:pPr marL="0" indent="0">
              <a:buNone/>
            </a:pPr>
            <a:r>
              <a:rPr sz="2000"/>
              <a:t> 9.2.2电感滤波电路</a:t>
            </a:r>
            <a:endParaRPr sz="2000"/>
          </a:p>
        </p:txBody>
      </p:sp>
      <p:sp>
        <p:nvSpPr>
          <p:cNvPr id="4" name="内容占位符 2"/>
          <p:cNvSpPr>
            <a:spLocks noGrp="1"/>
          </p:cNvSpPr>
          <p:nvPr/>
        </p:nvSpPr>
        <p:spPr>
          <a:xfrm>
            <a:off x="669925" y="1370965"/>
            <a:ext cx="10984865" cy="4711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与电容滤波相比，电感滤波的特点是：</a:t>
            </a:r>
            <a:endParaRPr sz="2000">
              <a:sym typeface="+mn-ea"/>
            </a:endParaRPr>
          </a:p>
          <a:p>
            <a:pPr marL="0" indent="0">
              <a:buNone/>
            </a:pPr>
            <a:r>
              <a:rPr sz="2000">
                <a:sym typeface="+mn-ea"/>
              </a:rPr>
              <a:t>    （1）二极管的导电角较大（大于     ，是因为电感</a:t>
            </a:r>
            <a:r>
              <a:rPr sz="2000" i="1">
                <a:sym typeface="+mn-ea"/>
              </a:rPr>
              <a:t>L</a:t>
            </a:r>
            <a:r>
              <a:rPr sz="2000">
                <a:sym typeface="+mn-ea"/>
              </a:rPr>
              <a:t>的反电动势使二极管导电角增大），峰值电流很小，输出特性较平坦。</a:t>
            </a:r>
            <a:endParaRPr sz="2000">
              <a:sym typeface="+mn-ea"/>
            </a:endParaRPr>
          </a:p>
          <a:p>
            <a:pPr marL="0" indent="0">
              <a:buNone/>
            </a:pPr>
            <a:r>
              <a:rPr sz="2000">
                <a:sym typeface="+mn-ea"/>
              </a:rPr>
              <a:t>   （2）输出电压没有电容滤波的高。当忽略电感线圈的电阻时，输出的直流电压与不加电感时一样，为               。负载改变时，对输出电压的影响也较小。因此，电感滤波适用于负载电压较低、电流较大以及负载变化较大的场合。</a:t>
            </a:r>
            <a:endParaRPr sz="2000">
              <a:sym typeface="+mn-ea"/>
            </a:endParaRPr>
          </a:p>
        </p:txBody>
      </p:sp>
      <p:graphicFrame>
        <p:nvGraphicFramePr>
          <p:cNvPr id="5" name="对象 -2147482510"/>
          <p:cNvGraphicFramePr>
            <a:graphicFrameLocks noChangeAspect="1"/>
          </p:cNvGraphicFramePr>
          <p:nvPr/>
        </p:nvGraphicFramePr>
        <p:xfrm>
          <a:off x="5175250" y="1989455"/>
          <a:ext cx="553720" cy="309880"/>
        </p:xfrm>
        <a:graphic>
          <a:graphicData uri="http://schemas.openxmlformats.org/presentationml/2006/ole">
            <mc:AlternateContent xmlns:mc="http://schemas.openxmlformats.org/markup-compatibility/2006">
              <mc:Choice xmlns:v="urn:schemas-microsoft-com:vml" Requires="v">
                <p:oleObj spid="_x0000_s3076" name="" r:id="rId1" imgW="316865" imgH="177800" progId="Equation.3">
                  <p:embed/>
                </p:oleObj>
              </mc:Choice>
              <mc:Fallback>
                <p:oleObj name="" r:id="rId1" imgW="316865" imgH="177800" progId="Equation.3">
                  <p:embed/>
                  <p:pic>
                    <p:nvPicPr>
                      <p:cNvPr id="0" name="图片 3075"/>
                      <p:cNvPicPr/>
                      <p:nvPr/>
                    </p:nvPicPr>
                    <p:blipFill>
                      <a:blip r:embed="rId2"/>
                      <a:stretch>
                        <a:fillRect/>
                      </a:stretch>
                    </p:blipFill>
                    <p:spPr>
                      <a:xfrm>
                        <a:off x="5175250" y="1989455"/>
                        <a:ext cx="553720" cy="309880"/>
                      </a:xfrm>
                      <a:prstGeom prst="rect">
                        <a:avLst/>
                      </a:prstGeom>
                      <a:noFill/>
                      <a:ln w="38100">
                        <a:noFill/>
                        <a:miter/>
                      </a:ln>
                    </p:spPr>
                  </p:pic>
                </p:oleObj>
              </mc:Fallback>
            </mc:AlternateContent>
          </a:graphicData>
        </a:graphic>
      </p:graphicFrame>
      <p:graphicFrame>
        <p:nvGraphicFramePr>
          <p:cNvPr id="6" name="对象 -2147482509"/>
          <p:cNvGraphicFramePr>
            <a:graphicFrameLocks noChangeAspect="1"/>
          </p:cNvGraphicFramePr>
          <p:nvPr/>
        </p:nvGraphicFramePr>
        <p:xfrm>
          <a:off x="2676525" y="3241040"/>
          <a:ext cx="1252220" cy="375920"/>
        </p:xfrm>
        <a:graphic>
          <a:graphicData uri="http://schemas.openxmlformats.org/presentationml/2006/ole">
            <mc:AlternateContent xmlns:mc="http://schemas.openxmlformats.org/markup-compatibility/2006">
              <mc:Choice xmlns:v="urn:schemas-microsoft-com:vml" Requires="v">
                <p:oleObj spid="_x0000_s7" name="" r:id="rId3" imgW="761365" imgH="228600" progId="Equation.3">
                  <p:embed/>
                </p:oleObj>
              </mc:Choice>
              <mc:Fallback>
                <p:oleObj name="" r:id="rId3" imgW="761365" imgH="228600" progId="Equation.3">
                  <p:embed/>
                  <p:pic>
                    <p:nvPicPr>
                      <p:cNvPr id="0" name="图片 6"/>
                      <p:cNvPicPr/>
                      <p:nvPr/>
                    </p:nvPicPr>
                    <p:blipFill>
                      <a:blip r:embed="rId4"/>
                      <a:stretch>
                        <a:fillRect/>
                      </a:stretch>
                    </p:blipFill>
                    <p:spPr>
                      <a:xfrm>
                        <a:off x="2676525" y="3241040"/>
                        <a:ext cx="1252220" cy="375920"/>
                      </a:xfrm>
                      <a:prstGeom prst="rect">
                        <a:avLst/>
                      </a:prstGeom>
                      <a:noFill/>
                      <a:ln w="38100">
                        <a:noFill/>
                        <a:miter/>
                      </a:ln>
                    </p:spPr>
                  </p:pic>
                </p:oleObj>
              </mc:Fallback>
            </mc:AlternateContent>
          </a:graphicData>
        </a:graphic>
      </p:graphicFrame>
    </p:spTree>
    <p:custDataLst>
      <p:tags r:id="rId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4" name="内容占位符 2"/>
          <p:cNvSpPr>
            <a:spLocks noGrp="1"/>
          </p:cNvSpPr>
          <p:nvPr/>
        </p:nvSpPr>
        <p:spPr>
          <a:xfrm>
            <a:off x="669925" y="1073785"/>
            <a:ext cx="10984865" cy="53625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直流稳压电路按调整器件的工作状态可分为线性稳压电路和开关稳压电路两大类。线性稳压电路制作起来简单易行，但转换效率低，体积大。开关稳压电路体积小，转换效率高，但控制电路较复杂。</a:t>
            </a:r>
            <a:endParaRPr sz="2000">
              <a:sym typeface="+mn-ea"/>
            </a:endParaRPr>
          </a:p>
          <a:p>
            <a:pPr marL="0" indent="0">
              <a:buNone/>
            </a:pPr>
            <a:r>
              <a:rPr sz="2000" b="1">
                <a:sym typeface="+mn-ea"/>
              </a:rPr>
              <a:t>9</a:t>
            </a:r>
            <a:r>
              <a:rPr lang="en-US" altLang="zh-CN" sz="2000" b="1">
                <a:sym typeface="+mn-ea"/>
              </a:rPr>
              <a:t>.</a:t>
            </a:r>
            <a:r>
              <a:rPr sz="2000" b="1">
                <a:sym typeface="+mn-ea"/>
              </a:rPr>
              <a:t>3</a:t>
            </a:r>
            <a:r>
              <a:rPr lang="en-US" altLang="zh-CN" sz="2000" b="1">
                <a:sym typeface="+mn-ea"/>
              </a:rPr>
              <a:t>.</a:t>
            </a:r>
            <a:r>
              <a:rPr sz="2000" b="1">
                <a:sym typeface="+mn-ea"/>
              </a:rPr>
              <a:t>1 并联型线性稳压电路</a:t>
            </a:r>
            <a:endParaRPr sz="2000">
              <a:sym typeface="+mn-ea"/>
            </a:endParaRPr>
          </a:p>
          <a:p>
            <a:pPr marL="0" indent="0">
              <a:buNone/>
            </a:pPr>
            <a:r>
              <a:rPr sz="2000">
                <a:sym typeface="+mn-ea"/>
              </a:rPr>
              <a:t>    并联型直流稳压电路的工作原理如下：</a:t>
            </a:r>
            <a:endParaRPr sz="2000">
              <a:sym typeface="+mn-ea"/>
            </a:endParaRPr>
          </a:p>
          <a:p>
            <a:pPr marL="0" indent="0">
              <a:buNone/>
            </a:pPr>
            <a:r>
              <a:rPr sz="2000">
                <a:sym typeface="+mn-ea"/>
              </a:rPr>
              <a:t>    当输入电压     波动时，会引起输出电压     波动。如     升高将引起           随之升高，这会导致稳压管的电压      急剧增加，因此电阻</a:t>
            </a:r>
            <a:r>
              <a:rPr sz="2000" i="1">
                <a:sym typeface="+mn-ea"/>
              </a:rPr>
              <a:t>R</a:t>
            </a:r>
            <a:r>
              <a:rPr sz="2000">
                <a:sym typeface="+mn-ea"/>
              </a:rPr>
              <a:t>上的电流    和电压    也跟着迅速增大，  的增大抵消了     的增加，从而使输出电压    基本上保持不变。这一自动调压过程可表示如下：</a:t>
            </a:r>
            <a:endParaRPr sz="2000">
              <a:sym typeface="+mn-ea"/>
            </a:endParaRPr>
          </a:p>
          <a:p>
            <a:endParaRPr sz="2000">
              <a:sym typeface="+mn-ea"/>
            </a:endParaRPr>
          </a:p>
          <a:p>
            <a:pPr marL="0" indent="0">
              <a:buNone/>
            </a:pPr>
            <a:r>
              <a:rPr sz="2000">
                <a:sym typeface="+mn-ea"/>
              </a:rPr>
              <a:t>    可见，这种稳压电路中稳压管       起着自动调节的作用，电阻  一方面保证稳压管的工作电流不超过最大稳定电流       ；另一方面还起到电压补偿作用。</a:t>
            </a:r>
            <a:endParaRPr sz="2000">
              <a:sym typeface="+mn-ea"/>
            </a:endParaRPr>
          </a:p>
        </p:txBody>
      </p:sp>
      <p:graphicFrame>
        <p:nvGraphicFramePr>
          <p:cNvPr id="3" name="对象 -2147482503"/>
          <p:cNvGraphicFramePr>
            <a:graphicFrameLocks noChangeAspect="1"/>
          </p:cNvGraphicFramePr>
          <p:nvPr/>
        </p:nvGraphicFramePr>
        <p:xfrm>
          <a:off x="2520315" y="3477260"/>
          <a:ext cx="308610" cy="370205"/>
        </p:xfrm>
        <a:graphic>
          <a:graphicData uri="http://schemas.openxmlformats.org/presentationml/2006/ole">
            <mc:AlternateContent xmlns:mc="http://schemas.openxmlformats.org/markup-compatibility/2006">
              <mc:Choice xmlns:v="urn:schemas-microsoft-com:vml" Requires="v">
                <p:oleObj spid="_x0000_s9" name="" r:id="rId1" imgW="190500" imgH="228600" progId="Equation.3">
                  <p:embed/>
                </p:oleObj>
              </mc:Choice>
              <mc:Fallback>
                <p:oleObj name="" r:id="rId1" imgW="190500" imgH="228600" progId="Equation.3">
                  <p:embed/>
                  <p:pic>
                    <p:nvPicPr>
                      <p:cNvPr id="0" name="图片 8"/>
                      <p:cNvPicPr/>
                      <p:nvPr/>
                    </p:nvPicPr>
                    <p:blipFill>
                      <a:blip r:embed="rId2"/>
                      <a:stretch>
                        <a:fillRect/>
                      </a:stretch>
                    </p:blipFill>
                    <p:spPr>
                      <a:xfrm>
                        <a:off x="2520315" y="3477260"/>
                        <a:ext cx="308610" cy="370205"/>
                      </a:xfrm>
                      <a:prstGeom prst="rect">
                        <a:avLst/>
                      </a:prstGeom>
                      <a:noFill/>
                      <a:ln w="38100">
                        <a:noFill/>
                        <a:miter/>
                      </a:ln>
                    </p:spPr>
                  </p:pic>
                </p:oleObj>
              </mc:Fallback>
            </mc:AlternateContent>
          </a:graphicData>
        </a:graphic>
      </p:graphicFrame>
      <p:graphicFrame>
        <p:nvGraphicFramePr>
          <p:cNvPr id="5" name="对象 -2147482502"/>
          <p:cNvGraphicFramePr>
            <a:graphicFrameLocks noChangeAspect="1"/>
          </p:cNvGraphicFramePr>
          <p:nvPr/>
        </p:nvGraphicFramePr>
        <p:xfrm>
          <a:off x="5996305" y="3515995"/>
          <a:ext cx="331470" cy="331470"/>
        </p:xfrm>
        <a:graphic>
          <a:graphicData uri="http://schemas.openxmlformats.org/presentationml/2006/ole">
            <mc:AlternateContent xmlns:mc="http://schemas.openxmlformats.org/markup-compatibility/2006">
              <mc:Choice xmlns:v="urn:schemas-microsoft-com:vml" Requires="v">
                <p:oleObj spid="_x0000_s10" name="" r:id="rId3" imgW="228600" imgH="228600" progId="Equation.3">
                  <p:embed/>
                </p:oleObj>
              </mc:Choice>
              <mc:Fallback>
                <p:oleObj name="" r:id="rId3" imgW="228600" imgH="228600" progId="Equation.3">
                  <p:embed/>
                  <p:pic>
                    <p:nvPicPr>
                      <p:cNvPr id="0" name="图片 9"/>
                      <p:cNvPicPr/>
                      <p:nvPr/>
                    </p:nvPicPr>
                    <p:blipFill>
                      <a:blip r:embed="rId4"/>
                      <a:stretch>
                        <a:fillRect/>
                      </a:stretch>
                    </p:blipFill>
                    <p:spPr>
                      <a:xfrm>
                        <a:off x="5996305" y="3515995"/>
                        <a:ext cx="331470" cy="331470"/>
                      </a:xfrm>
                      <a:prstGeom prst="rect">
                        <a:avLst/>
                      </a:prstGeom>
                      <a:noFill/>
                      <a:ln w="38100">
                        <a:noFill/>
                        <a:miter/>
                      </a:ln>
                    </p:spPr>
                  </p:pic>
                </p:oleObj>
              </mc:Fallback>
            </mc:AlternateContent>
          </a:graphicData>
        </a:graphic>
      </p:graphicFrame>
      <p:graphicFrame>
        <p:nvGraphicFramePr>
          <p:cNvPr id="6" name="对象 -2147482501"/>
          <p:cNvGraphicFramePr>
            <a:graphicFrameLocks noChangeAspect="1"/>
          </p:cNvGraphicFramePr>
          <p:nvPr/>
        </p:nvGraphicFramePr>
        <p:xfrm>
          <a:off x="7512050" y="3494405"/>
          <a:ext cx="279400" cy="335280"/>
        </p:xfrm>
        <a:graphic>
          <a:graphicData uri="http://schemas.openxmlformats.org/presentationml/2006/ole">
            <mc:AlternateContent xmlns:mc="http://schemas.openxmlformats.org/markup-compatibility/2006">
              <mc:Choice xmlns:v="urn:schemas-microsoft-com:vml" Requires="v">
                <p:oleObj spid="_x0000_s11" name="" r:id="rId5" imgW="190500" imgH="228600" progId="Equation.3">
                  <p:embed/>
                </p:oleObj>
              </mc:Choice>
              <mc:Fallback>
                <p:oleObj name="" r:id="rId5" imgW="190500" imgH="228600" progId="Equation.3">
                  <p:embed/>
                  <p:pic>
                    <p:nvPicPr>
                      <p:cNvPr id="0" name="图片 10"/>
                      <p:cNvPicPr/>
                      <p:nvPr/>
                    </p:nvPicPr>
                    <p:blipFill>
                      <a:blip r:embed="rId6"/>
                      <a:stretch>
                        <a:fillRect/>
                      </a:stretch>
                    </p:blipFill>
                    <p:spPr>
                      <a:xfrm>
                        <a:off x="7512050" y="3494405"/>
                        <a:ext cx="279400" cy="335280"/>
                      </a:xfrm>
                      <a:prstGeom prst="rect">
                        <a:avLst/>
                      </a:prstGeom>
                      <a:noFill/>
                      <a:ln w="38100">
                        <a:noFill/>
                        <a:miter/>
                      </a:ln>
                    </p:spPr>
                  </p:pic>
                </p:oleObj>
              </mc:Fallback>
            </mc:AlternateContent>
          </a:graphicData>
        </a:graphic>
      </p:graphicFrame>
      <p:graphicFrame>
        <p:nvGraphicFramePr>
          <p:cNvPr id="7" name="对象 -2147482500"/>
          <p:cNvGraphicFramePr>
            <a:graphicFrameLocks noChangeAspect="1"/>
          </p:cNvGraphicFramePr>
          <p:nvPr/>
        </p:nvGraphicFramePr>
        <p:xfrm>
          <a:off x="9351328" y="3515995"/>
          <a:ext cx="882015" cy="386715"/>
        </p:xfrm>
        <a:graphic>
          <a:graphicData uri="http://schemas.openxmlformats.org/presentationml/2006/ole">
            <mc:AlternateContent xmlns:mc="http://schemas.openxmlformats.org/markup-compatibility/2006">
              <mc:Choice xmlns:v="urn:schemas-microsoft-com:vml" Requires="v">
                <p:oleObj spid="_x0000_s12" name="" r:id="rId7" imgW="520700" imgH="228600" progId="Equation.3">
                  <p:embed/>
                </p:oleObj>
              </mc:Choice>
              <mc:Fallback>
                <p:oleObj name="" r:id="rId7" imgW="520700" imgH="228600" progId="Equation.3">
                  <p:embed/>
                  <p:pic>
                    <p:nvPicPr>
                      <p:cNvPr id="0" name="图片 11"/>
                      <p:cNvPicPr/>
                      <p:nvPr/>
                    </p:nvPicPr>
                    <p:blipFill>
                      <a:blip r:embed="rId8"/>
                      <a:stretch>
                        <a:fillRect/>
                      </a:stretch>
                    </p:blipFill>
                    <p:spPr>
                      <a:xfrm>
                        <a:off x="9351328" y="3515995"/>
                        <a:ext cx="882015" cy="386715"/>
                      </a:xfrm>
                      <a:prstGeom prst="rect">
                        <a:avLst/>
                      </a:prstGeom>
                      <a:noFill/>
                      <a:ln w="38100">
                        <a:noFill/>
                        <a:miter/>
                      </a:ln>
                    </p:spPr>
                  </p:pic>
                </p:oleObj>
              </mc:Fallback>
            </mc:AlternateContent>
          </a:graphicData>
        </a:graphic>
      </p:graphicFrame>
      <p:graphicFrame>
        <p:nvGraphicFramePr>
          <p:cNvPr id="8" name="对象 -2147482499"/>
          <p:cNvGraphicFramePr>
            <a:graphicFrameLocks noChangeAspect="1"/>
          </p:cNvGraphicFramePr>
          <p:nvPr/>
        </p:nvGraphicFramePr>
        <p:xfrm>
          <a:off x="3538855" y="3874770"/>
          <a:ext cx="366395" cy="412115"/>
        </p:xfrm>
        <a:graphic>
          <a:graphicData uri="http://schemas.openxmlformats.org/presentationml/2006/ole">
            <mc:AlternateContent xmlns:mc="http://schemas.openxmlformats.org/markup-compatibility/2006">
              <mc:Choice xmlns:v="urn:schemas-microsoft-com:vml" Requires="v">
                <p:oleObj spid="_x0000_s13" name="" r:id="rId9" imgW="203200" imgH="228600" progId="Equation.3">
                  <p:embed/>
                </p:oleObj>
              </mc:Choice>
              <mc:Fallback>
                <p:oleObj name="" r:id="rId9" imgW="203200" imgH="228600" progId="Equation.3">
                  <p:embed/>
                  <p:pic>
                    <p:nvPicPr>
                      <p:cNvPr id="0" name="图片 12"/>
                      <p:cNvPicPr/>
                      <p:nvPr/>
                    </p:nvPicPr>
                    <p:blipFill>
                      <a:blip r:embed="rId10"/>
                      <a:stretch>
                        <a:fillRect/>
                      </a:stretch>
                    </p:blipFill>
                    <p:spPr>
                      <a:xfrm>
                        <a:off x="3538855" y="3874770"/>
                        <a:ext cx="366395" cy="412115"/>
                      </a:xfrm>
                      <a:prstGeom prst="rect">
                        <a:avLst/>
                      </a:prstGeom>
                      <a:noFill/>
                      <a:ln w="38100">
                        <a:noFill/>
                        <a:miter/>
                      </a:ln>
                    </p:spPr>
                  </p:pic>
                </p:oleObj>
              </mc:Fallback>
            </mc:AlternateContent>
          </a:graphicData>
        </a:graphic>
      </p:graphicFrame>
      <p:graphicFrame>
        <p:nvGraphicFramePr>
          <p:cNvPr id="14" name="对象 -2147482498"/>
          <p:cNvGraphicFramePr>
            <a:graphicFrameLocks noChangeAspect="1"/>
          </p:cNvGraphicFramePr>
          <p:nvPr/>
        </p:nvGraphicFramePr>
        <p:xfrm>
          <a:off x="7791768" y="3887470"/>
          <a:ext cx="291465" cy="357505"/>
        </p:xfrm>
        <a:graphic>
          <a:graphicData uri="http://schemas.openxmlformats.org/presentationml/2006/ole">
            <mc:AlternateContent xmlns:mc="http://schemas.openxmlformats.org/markup-compatibility/2006">
              <mc:Choice xmlns:v="urn:schemas-microsoft-com:vml" Requires="v">
                <p:oleObj spid="_x0000_s15" name="" r:id="rId11" imgW="177165" imgH="215900" progId="Equation.3">
                  <p:embed/>
                </p:oleObj>
              </mc:Choice>
              <mc:Fallback>
                <p:oleObj name="" r:id="rId11" imgW="177165" imgH="215900" progId="Equation.3">
                  <p:embed/>
                  <p:pic>
                    <p:nvPicPr>
                      <p:cNvPr id="0" name="图片 13"/>
                      <p:cNvPicPr/>
                      <p:nvPr/>
                    </p:nvPicPr>
                    <p:blipFill>
                      <a:blip r:embed="rId12"/>
                      <a:stretch>
                        <a:fillRect/>
                      </a:stretch>
                    </p:blipFill>
                    <p:spPr>
                      <a:xfrm>
                        <a:off x="7791768" y="3887470"/>
                        <a:ext cx="291465" cy="357505"/>
                      </a:xfrm>
                      <a:prstGeom prst="rect">
                        <a:avLst/>
                      </a:prstGeom>
                      <a:noFill/>
                      <a:ln w="38100">
                        <a:noFill/>
                        <a:miter/>
                      </a:ln>
                    </p:spPr>
                  </p:pic>
                </p:oleObj>
              </mc:Fallback>
            </mc:AlternateContent>
          </a:graphicData>
        </a:graphic>
      </p:graphicFrame>
      <p:graphicFrame>
        <p:nvGraphicFramePr>
          <p:cNvPr id="16" name="对象 -2147482497"/>
          <p:cNvGraphicFramePr>
            <a:graphicFrameLocks noChangeAspect="1"/>
          </p:cNvGraphicFramePr>
          <p:nvPr/>
        </p:nvGraphicFramePr>
        <p:xfrm>
          <a:off x="8994458" y="3902710"/>
          <a:ext cx="346710" cy="327025"/>
        </p:xfrm>
        <a:graphic>
          <a:graphicData uri="http://schemas.openxmlformats.org/presentationml/2006/ole">
            <mc:AlternateContent xmlns:mc="http://schemas.openxmlformats.org/markup-compatibility/2006">
              <mc:Choice xmlns:v="urn:schemas-microsoft-com:vml" Requires="v">
                <p:oleObj spid="_x0000_s17" name="" r:id="rId13" imgW="228600" imgH="215900" progId="Equation.3">
                  <p:embed/>
                </p:oleObj>
              </mc:Choice>
              <mc:Fallback>
                <p:oleObj name="" r:id="rId13" imgW="228600" imgH="215900" progId="Equation.3">
                  <p:embed/>
                  <p:pic>
                    <p:nvPicPr>
                      <p:cNvPr id="0" name="图片 14"/>
                      <p:cNvPicPr/>
                      <p:nvPr/>
                    </p:nvPicPr>
                    <p:blipFill>
                      <a:blip r:embed="rId14"/>
                      <a:stretch>
                        <a:fillRect/>
                      </a:stretch>
                    </p:blipFill>
                    <p:spPr>
                      <a:xfrm>
                        <a:off x="8994458" y="3902710"/>
                        <a:ext cx="346710" cy="327025"/>
                      </a:xfrm>
                      <a:prstGeom prst="rect">
                        <a:avLst/>
                      </a:prstGeom>
                      <a:noFill/>
                      <a:ln w="38100">
                        <a:noFill/>
                        <a:miter/>
                      </a:ln>
                    </p:spPr>
                  </p:pic>
                </p:oleObj>
              </mc:Fallback>
            </mc:AlternateContent>
          </a:graphicData>
        </a:graphic>
      </p:graphicFrame>
      <p:graphicFrame>
        <p:nvGraphicFramePr>
          <p:cNvPr id="18" name="对象 -2147482496"/>
          <p:cNvGraphicFramePr>
            <a:graphicFrameLocks noChangeAspect="1"/>
          </p:cNvGraphicFramePr>
          <p:nvPr/>
        </p:nvGraphicFramePr>
        <p:xfrm>
          <a:off x="11348403" y="3935730"/>
          <a:ext cx="306705" cy="289560"/>
        </p:xfrm>
        <a:graphic>
          <a:graphicData uri="http://schemas.openxmlformats.org/presentationml/2006/ole">
            <mc:AlternateContent xmlns:mc="http://schemas.openxmlformats.org/markup-compatibility/2006">
              <mc:Choice xmlns:v="urn:schemas-microsoft-com:vml" Requires="v">
                <p:oleObj spid="_x0000_s19" name="" r:id="rId15" imgW="228600" imgH="215900" progId="Equation.3">
                  <p:embed/>
                </p:oleObj>
              </mc:Choice>
              <mc:Fallback>
                <p:oleObj name="" r:id="rId15" imgW="228600" imgH="215900" progId="Equation.3">
                  <p:embed/>
                  <p:pic>
                    <p:nvPicPr>
                      <p:cNvPr id="0" name="图片 15"/>
                      <p:cNvPicPr/>
                      <p:nvPr/>
                    </p:nvPicPr>
                    <p:blipFill>
                      <a:blip r:embed="rId16"/>
                      <a:stretch>
                        <a:fillRect/>
                      </a:stretch>
                    </p:blipFill>
                    <p:spPr>
                      <a:xfrm>
                        <a:off x="11348403" y="3935730"/>
                        <a:ext cx="306705" cy="289560"/>
                      </a:xfrm>
                      <a:prstGeom prst="rect">
                        <a:avLst/>
                      </a:prstGeom>
                      <a:noFill/>
                      <a:ln w="38100">
                        <a:noFill/>
                        <a:miter/>
                      </a:ln>
                    </p:spPr>
                  </p:pic>
                </p:oleObj>
              </mc:Fallback>
            </mc:AlternateContent>
          </a:graphicData>
        </a:graphic>
      </p:graphicFrame>
      <p:graphicFrame>
        <p:nvGraphicFramePr>
          <p:cNvPr id="20" name="对象 -2147482495"/>
          <p:cNvGraphicFramePr>
            <a:graphicFrameLocks noChangeAspect="1"/>
          </p:cNvGraphicFramePr>
          <p:nvPr/>
        </p:nvGraphicFramePr>
        <p:xfrm>
          <a:off x="2429510" y="4283710"/>
          <a:ext cx="294005" cy="353060"/>
        </p:xfrm>
        <a:graphic>
          <a:graphicData uri="http://schemas.openxmlformats.org/presentationml/2006/ole">
            <mc:AlternateContent xmlns:mc="http://schemas.openxmlformats.org/markup-compatibility/2006">
              <mc:Choice xmlns:v="urn:schemas-microsoft-com:vml" Requires="v">
                <p:oleObj spid="_x0000_s21" name="" r:id="rId17" imgW="190500" imgH="228600" progId="Equation.3">
                  <p:embed/>
                </p:oleObj>
              </mc:Choice>
              <mc:Fallback>
                <p:oleObj name="" r:id="rId17" imgW="190500" imgH="228600" progId="Equation.3">
                  <p:embed/>
                  <p:pic>
                    <p:nvPicPr>
                      <p:cNvPr id="0" name="图片 16"/>
                      <p:cNvPicPr/>
                      <p:nvPr/>
                    </p:nvPicPr>
                    <p:blipFill>
                      <a:blip r:embed="rId18"/>
                      <a:stretch>
                        <a:fillRect/>
                      </a:stretch>
                    </p:blipFill>
                    <p:spPr>
                      <a:xfrm>
                        <a:off x="2429510" y="4283710"/>
                        <a:ext cx="294005" cy="353060"/>
                      </a:xfrm>
                      <a:prstGeom prst="rect">
                        <a:avLst/>
                      </a:prstGeom>
                      <a:noFill/>
                      <a:ln w="38100">
                        <a:noFill/>
                        <a:miter/>
                      </a:ln>
                    </p:spPr>
                  </p:pic>
                </p:oleObj>
              </mc:Fallback>
            </mc:AlternateContent>
          </a:graphicData>
        </a:graphic>
      </p:graphicFrame>
      <p:graphicFrame>
        <p:nvGraphicFramePr>
          <p:cNvPr id="22" name="对象 -2147482494"/>
          <p:cNvGraphicFramePr>
            <a:graphicFrameLocks noChangeAspect="1"/>
          </p:cNvGraphicFramePr>
          <p:nvPr/>
        </p:nvGraphicFramePr>
        <p:xfrm>
          <a:off x="5859780" y="4259580"/>
          <a:ext cx="234315" cy="401320"/>
        </p:xfrm>
        <a:graphic>
          <a:graphicData uri="http://schemas.openxmlformats.org/presentationml/2006/ole">
            <mc:AlternateContent xmlns:mc="http://schemas.openxmlformats.org/markup-compatibility/2006">
              <mc:Choice xmlns:v="urn:schemas-microsoft-com:vml" Requires="v">
                <p:oleObj spid="_x0000_s23" name="" r:id="rId19" imgW="203200" imgH="228600" progId="Equation.3">
                  <p:embed/>
                </p:oleObj>
              </mc:Choice>
              <mc:Fallback>
                <p:oleObj name="" r:id="rId19" imgW="203200" imgH="228600" progId="Equation.3">
                  <p:embed/>
                  <p:pic>
                    <p:nvPicPr>
                      <p:cNvPr id="0" name="图片 17"/>
                      <p:cNvPicPr/>
                      <p:nvPr/>
                    </p:nvPicPr>
                    <p:blipFill>
                      <a:blip r:embed="rId20"/>
                      <a:stretch>
                        <a:fillRect/>
                      </a:stretch>
                    </p:blipFill>
                    <p:spPr>
                      <a:xfrm>
                        <a:off x="5859780" y="4259580"/>
                        <a:ext cx="234315" cy="401320"/>
                      </a:xfrm>
                      <a:prstGeom prst="rect">
                        <a:avLst/>
                      </a:prstGeom>
                      <a:noFill/>
                      <a:ln w="38100">
                        <a:noFill/>
                        <a:miter/>
                      </a:ln>
                    </p:spPr>
                  </p:pic>
                </p:oleObj>
              </mc:Fallback>
            </mc:AlternateContent>
          </a:graphicData>
        </a:graphic>
      </p:graphicFrame>
      <p:pic>
        <p:nvPicPr>
          <p:cNvPr id="24" name="图片 -2147482493"/>
          <p:cNvPicPr>
            <a:picLocks noChangeAspect="1"/>
          </p:cNvPicPr>
          <p:nvPr/>
        </p:nvPicPr>
        <p:blipFill>
          <a:blip r:embed="rId21"/>
          <a:stretch>
            <a:fillRect/>
          </a:stretch>
        </p:blipFill>
        <p:spPr>
          <a:xfrm>
            <a:off x="3101340" y="4789170"/>
            <a:ext cx="4486910" cy="567690"/>
          </a:xfrm>
          <a:prstGeom prst="rect">
            <a:avLst/>
          </a:prstGeom>
          <a:noFill/>
          <a:ln w="9525">
            <a:noFill/>
          </a:ln>
        </p:spPr>
      </p:pic>
      <p:graphicFrame>
        <p:nvGraphicFramePr>
          <p:cNvPr id="25" name="对象 -2147482477"/>
          <p:cNvGraphicFramePr>
            <a:graphicFrameLocks noChangeAspect="1"/>
          </p:cNvGraphicFramePr>
          <p:nvPr/>
        </p:nvGraphicFramePr>
        <p:xfrm>
          <a:off x="4775835" y="5690553"/>
          <a:ext cx="419735" cy="394970"/>
        </p:xfrm>
        <a:graphic>
          <a:graphicData uri="http://schemas.openxmlformats.org/presentationml/2006/ole">
            <mc:AlternateContent xmlns:mc="http://schemas.openxmlformats.org/markup-compatibility/2006">
              <mc:Choice xmlns:v="urn:schemas-microsoft-com:vml" Requires="v">
                <p:oleObj spid="_x0000_s26" name="" r:id="rId22" imgW="228600" imgH="215900" progId="Equation.3">
                  <p:embed/>
                </p:oleObj>
              </mc:Choice>
              <mc:Fallback>
                <p:oleObj name="" r:id="rId22" imgW="228600" imgH="215900" progId="Equation.3">
                  <p:embed/>
                  <p:pic>
                    <p:nvPicPr>
                      <p:cNvPr id="0" name="图片 18"/>
                      <p:cNvPicPr/>
                      <p:nvPr/>
                    </p:nvPicPr>
                    <p:blipFill>
                      <a:blip r:embed="rId23"/>
                      <a:stretch>
                        <a:fillRect/>
                      </a:stretch>
                    </p:blipFill>
                    <p:spPr>
                      <a:xfrm>
                        <a:off x="4775835" y="5690553"/>
                        <a:ext cx="419735" cy="394970"/>
                      </a:xfrm>
                      <a:prstGeom prst="rect">
                        <a:avLst/>
                      </a:prstGeom>
                      <a:noFill/>
                      <a:ln w="38100">
                        <a:noFill/>
                        <a:miter/>
                      </a:ln>
                    </p:spPr>
                  </p:pic>
                </p:oleObj>
              </mc:Fallback>
            </mc:AlternateContent>
          </a:graphicData>
        </a:graphic>
      </p:graphicFrame>
      <p:graphicFrame>
        <p:nvGraphicFramePr>
          <p:cNvPr id="27" name="对象 -2147482476"/>
          <p:cNvGraphicFramePr>
            <a:graphicFrameLocks noChangeAspect="1"/>
          </p:cNvGraphicFramePr>
          <p:nvPr/>
        </p:nvGraphicFramePr>
        <p:xfrm>
          <a:off x="8493125" y="5715635"/>
          <a:ext cx="308610" cy="334645"/>
        </p:xfrm>
        <a:graphic>
          <a:graphicData uri="http://schemas.openxmlformats.org/presentationml/2006/ole">
            <mc:AlternateContent xmlns:mc="http://schemas.openxmlformats.org/markup-compatibility/2006">
              <mc:Choice xmlns:v="urn:schemas-microsoft-com:vml" Requires="v">
                <p:oleObj spid="_x0000_s28" name="" r:id="rId24" imgW="152400" imgH="165100" progId="Equation.3">
                  <p:embed/>
                </p:oleObj>
              </mc:Choice>
              <mc:Fallback>
                <p:oleObj name="" r:id="rId24" imgW="152400" imgH="165100" progId="Equation.3">
                  <p:embed/>
                  <p:pic>
                    <p:nvPicPr>
                      <p:cNvPr id="0" name="图片 19"/>
                      <p:cNvPicPr/>
                      <p:nvPr/>
                    </p:nvPicPr>
                    <p:blipFill>
                      <a:blip r:embed="rId25"/>
                      <a:stretch>
                        <a:fillRect/>
                      </a:stretch>
                    </p:blipFill>
                    <p:spPr>
                      <a:xfrm>
                        <a:off x="8493125" y="5715635"/>
                        <a:ext cx="308610" cy="334645"/>
                      </a:xfrm>
                      <a:prstGeom prst="rect">
                        <a:avLst/>
                      </a:prstGeom>
                      <a:noFill/>
                      <a:ln w="38100">
                        <a:noFill/>
                        <a:miter/>
                      </a:ln>
                    </p:spPr>
                  </p:pic>
                </p:oleObj>
              </mc:Fallback>
            </mc:AlternateContent>
          </a:graphicData>
        </a:graphic>
      </p:graphicFrame>
      <p:graphicFrame>
        <p:nvGraphicFramePr>
          <p:cNvPr id="29" name="对象 -2147482475"/>
          <p:cNvGraphicFramePr>
            <a:graphicFrameLocks noChangeAspect="1"/>
          </p:cNvGraphicFramePr>
          <p:nvPr/>
        </p:nvGraphicFramePr>
        <p:xfrm>
          <a:off x="4074795" y="6050280"/>
          <a:ext cx="483870" cy="411480"/>
        </p:xfrm>
        <a:graphic>
          <a:graphicData uri="http://schemas.openxmlformats.org/presentationml/2006/ole">
            <mc:AlternateContent xmlns:mc="http://schemas.openxmlformats.org/markup-compatibility/2006">
              <mc:Choice xmlns:v="urn:schemas-microsoft-com:vml" Requires="v">
                <p:oleObj spid="_x0000_s30" name="" r:id="rId26" imgW="253365" imgH="215900" progId="Equation.3">
                  <p:embed/>
                </p:oleObj>
              </mc:Choice>
              <mc:Fallback>
                <p:oleObj name="" r:id="rId26" imgW="253365" imgH="215900" progId="Equation.3">
                  <p:embed/>
                  <p:pic>
                    <p:nvPicPr>
                      <p:cNvPr id="0" name="图片 20"/>
                      <p:cNvPicPr/>
                      <p:nvPr/>
                    </p:nvPicPr>
                    <p:blipFill>
                      <a:blip r:embed="rId27"/>
                      <a:stretch>
                        <a:fillRect/>
                      </a:stretch>
                    </p:blipFill>
                    <p:spPr>
                      <a:xfrm>
                        <a:off x="4074795" y="6050280"/>
                        <a:ext cx="483870" cy="411480"/>
                      </a:xfrm>
                      <a:prstGeom prst="rect">
                        <a:avLst/>
                      </a:prstGeom>
                      <a:noFill/>
                      <a:ln w="38100">
                        <a:noFill/>
                        <a:miter/>
                      </a:ln>
                    </p:spPr>
                  </p:pic>
                </p:oleObj>
              </mc:Fallback>
            </mc:AlternateContent>
          </a:graphicData>
        </a:graphic>
      </p:graphicFrame>
    </p:spTree>
    <p:custDataLst>
      <p:tags r:id="rId2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4" name="内容占位符 2"/>
          <p:cNvSpPr>
            <a:spLocks noGrp="1"/>
          </p:cNvSpPr>
          <p:nvPr/>
        </p:nvSpPr>
        <p:spPr>
          <a:xfrm>
            <a:off x="669925" y="1073785"/>
            <a:ext cx="10984865" cy="536257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选择稳压管时，一般取：</a:t>
            </a:r>
            <a:endParaRPr sz="2000">
              <a:sym typeface="+mn-ea"/>
            </a:endParaRPr>
          </a:p>
          <a:p>
            <a:endParaRPr sz="2000">
              <a:sym typeface="+mn-ea"/>
            </a:endParaRPr>
          </a:p>
          <a:p>
            <a:endParaRPr sz="2000">
              <a:sym typeface="+mn-ea"/>
            </a:endParaRPr>
          </a:p>
          <a:p>
            <a:endParaRPr sz="2000">
              <a:sym typeface="+mn-ea"/>
            </a:endParaRPr>
          </a:p>
          <a:p>
            <a:pPr marL="0" indent="0">
              <a:buNone/>
            </a:pPr>
            <a:r>
              <a:rPr sz="2000">
                <a:sym typeface="+mn-ea"/>
              </a:rPr>
              <a:t>    式中，       为负载电流      的最大值。</a:t>
            </a:r>
            <a:endParaRPr sz="2000">
              <a:sym typeface="+mn-ea"/>
            </a:endParaRPr>
          </a:p>
        </p:txBody>
      </p:sp>
      <p:graphicFrame>
        <p:nvGraphicFramePr>
          <p:cNvPr id="3" name="对象 -2147482474"/>
          <p:cNvGraphicFramePr>
            <a:graphicFrameLocks noChangeAspect="1"/>
          </p:cNvGraphicFramePr>
          <p:nvPr/>
        </p:nvGraphicFramePr>
        <p:xfrm>
          <a:off x="4062095" y="1515745"/>
          <a:ext cx="2279650" cy="1351915"/>
        </p:xfrm>
        <a:graphic>
          <a:graphicData uri="http://schemas.openxmlformats.org/presentationml/2006/ole">
            <mc:AlternateContent xmlns:mc="http://schemas.openxmlformats.org/markup-compatibility/2006">
              <mc:Choice xmlns:v="urn:schemas-microsoft-com:vml" Requires="v">
                <p:oleObj spid="_x0000_s3076" name="" r:id="rId1" imgW="1155700" imgH="685800" progId="Equation.3">
                  <p:embed/>
                </p:oleObj>
              </mc:Choice>
              <mc:Fallback>
                <p:oleObj name="" r:id="rId1" imgW="1155700" imgH="685800" progId="Equation.3">
                  <p:embed/>
                  <p:pic>
                    <p:nvPicPr>
                      <p:cNvPr id="0" name="图片 3075"/>
                      <p:cNvPicPr/>
                      <p:nvPr/>
                    </p:nvPicPr>
                    <p:blipFill>
                      <a:blip r:embed="rId2"/>
                      <a:stretch>
                        <a:fillRect/>
                      </a:stretch>
                    </p:blipFill>
                    <p:spPr>
                      <a:xfrm>
                        <a:off x="4062095" y="1515745"/>
                        <a:ext cx="2279650" cy="1351915"/>
                      </a:xfrm>
                      <a:prstGeom prst="rect">
                        <a:avLst/>
                      </a:prstGeom>
                      <a:noFill/>
                      <a:ln w="38100">
                        <a:noFill/>
                        <a:miter/>
                      </a:ln>
                    </p:spPr>
                  </p:pic>
                </p:oleObj>
              </mc:Fallback>
            </mc:AlternateContent>
          </a:graphicData>
        </a:graphic>
      </p:graphicFrame>
      <p:graphicFrame>
        <p:nvGraphicFramePr>
          <p:cNvPr id="5" name="对象 -2147482473"/>
          <p:cNvGraphicFramePr>
            <a:graphicFrameLocks noChangeAspect="1"/>
          </p:cNvGraphicFramePr>
          <p:nvPr/>
        </p:nvGraphicFramePr>
        <p:xfrm>
          <a:off x="1930718" y="3207385"/>
          <a:ext cx="615315" cy="443230"/>
        </p:xfrm>
        <a:graphic>
          <a:graphicData uri="http://schemas.openxmlformats.org/presentationml/2006/ole">
            <mc:AlternateContent xmlns:mc="http://schemas.openxmlformats.org/markup-compatibility/2006">
              <mc:Choice xmlns:v="urn:schemas-microsoft-com:vml" Requires="v">
                <p:oleObj spid="_x0000_s31" name="" r:id="rId3" imgW="316865" imgH="228600" progId="Equation.3">
                  <p:embed/>
                </p:oleObj>
              </mc:Choice>
              <mc:Fallback>
                <p:oleObj name="" r:id="rId3" imgW="316865" imgH="228600" progId="Equation.3">
                  <p:embed/>
                  <p:pic>
                    <p:nvPicPr>
                      <p:cNvPr id="0" name="图片 30"/>
                      <p:cNvPicPr/>
                      <p:nvPr/>
                    </p:nvPicPr>
                    <p:blipFill>
                      <a:blip r:embed="rId4"/>
                      <a:stretch>
                        <a:fillRect/>
                      </a:stretch>
                    </p:blipFill>
                    <p:spPr>
                      <a:xfrm>
                        <a:off x="1930718" y="3207385"/>
                        <a:ext cx="615315" cy="443230"/>
                      </a:xfrm>
                      <a:prstGeom prst="rect">
                        <a:avLst/>
                      </a:prstGeom>
                      <a:noFill/>
                      <a:ln w="38100">
                        <a:noFill/>
                        <a:miter/>
                      </a:ln>
                    </p:spPr>
                  </p:pic>
                </p:oleObj>
              </mc:Fallback>
            </mc:AlternateContent>
          </a:graphicData>
        </a:graphic>
      </p:graphicFrame>
      <p:graphicFrame>
        <p:nvGraphicFramePr>
          <p:cNvPr id="6" name="对象 -2147482472"/>
          <p:cNvGraphicFramePr>
            <a:graphicFrameLocks noChangeAspect="1"/>
          </p:cNvGraphicFramePr>
          <p:nvPr/>
        </p:nvGraphicFramePr>
        <p:xfrm>
          <a:off x="3987800" y="3154680"/>
          <a:ext cx="384175" cy="495935"/>
        </p:xfrm>
        <a:graphic>
          <a:graphicData uri="http://schemas.openxmlformats.org/presentationml/2006/ole">
            <mc:AlternateContent xmlns:mc="http://schemas.openxmlformats.org/markup-compatibility/2006">
              <mc:Choice xmlns:v="urn:schemas-microsoft-com:vml" Requires="v">
                <p:oleObj spid="_x0000_s32" name="" r:id="rId5" imgW="177800" imgH="227965" progId="Equation.3">
                  <p:embed/>
                </p:oleObj>
              </mc:Choice>
              <mc:Fallback>
                <p:oleObj name="" r:id="rId5" imgW="177800" imgH="227965" progId="Equation.3">
                  <p:embed/>
                  <p:pic>
                    <p:nvPicPr>
                      <p:cNvPr id="0" name="图片 31"/>
                      <p:cNvPicPr/>
                      <p:nvPr/>
                    </p:nvPicPr>
                    <p:blipFill>
                      <a:blip r:embed="rId6"/>
                      <a:stretch>
                        <a:fillRect/>
                      </a:stretch>
                    </p:blipFill>
                    <p:spPr>
                      <a:xfrm>
                        <a:off x="3987800" y="3154680"/>
                        <a:ext cx="384175" cy="495935"/>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3" name="内容占位符 2"/>
          <p:cNvSpPr>
            <a:spLocks noGrp="1"/>
          </p:cNvSpPr>
          <p:nvPr>
            <p:ph idx="1"/>
          </p:nvPr>
        </p:nvSpPr>
        <p:spPr>
          <a:xfrm>
            <a:off x="669925" y="885190"/>
            <a:ext cx="10852150" cy="485775"/>
          </a:xfrm>
        </p:spPr>
        <p:txBody>
          <a:bodyPr/>
          <a:p>
            <a:pPr marL="0" indent="0">
              <a:buNone/>
            </a:pPr>
            <a:r>
              <a:rPr sz="2000"/>
              <a:t>9</a:t>
            </a:r>
            <a:r>
              <a:rPr lang="en-US" altLang="zh-CN" sz="2000"/>
              <a:t>.</a:t>
            </a:r>
            <a:r>
              <a:rPr sz="2000"/>
              <a:t>3</a:t>
            </a:r>
            <a:r>
              <a:rPr lang="en-US" altLang="zh-CN" sz="2000"/>
              <a:t>.</a:t>
            </a:r>
            <a:r>
              <a:rPr sz="2000"/>
              <a:t>2 串联型线性稳压电路</a:t>
            </a:r>
            <a:endParaRPr sz="2000"/>
          </a:p>
        </p:txBody>
      </p:sp>
      <p:sp>
        <p:nvSpPr>
          <p:cNvPr id="4" name="内容占位符 2"/>
          <p:cNvSpPr>
            <a:spLocks noGrp="1"/>
          </p:cNvSpPr>
          <p:nvPr/>
        </p:nvSpPr>
        <p:spPr>
          <a:xfrm>
            <a:off x="669925" y="1370965"/>
            <a:ext cx="10984865" cy="4711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硅稳压管稳压电路虽很简单，但受稳压管最大稳定电流的限制，负载电流不能太大。</a:t>
            </a:r>
            <a:endParaRPr sz="2000">
              <a:sym typeface="+mn-ea"/>
            </a:endParaRPr>
          </a:p>
          <a:p>
            <a:pPr marL="0" indent="0">
              <a:buNone/>
            </a:pPr>
            <a:r>
              <a:rPr sz="2000">
                <a:sym typeface="+mn-ea"/>
              </a:rPr>
              <a:t>    整个电路由4部分组成：</a:t>
            </a:r>
            <a:endParaRPr sz="2000">
              <a:sym typeface="+mn-ea"/>
            </a:endParaRPr>
          </a:p>
          <a:p>
            <a:pPr marL="0" indent="0">
              <a:buNone/>
            </a:pPr>
            <a:r>
              <a:rPr sz="2000">
                <a:sym typeface="+mn-ea"/>
              </a:rPr>
              <a:t>  （1）取样环节。由</a:t>
            </a:r>
            <a:r>
              <a:rPr sz="2000" i="1">
                <a:sym typeface="+mn-ea"/>
              </a:rPr>
              <a:t>R</a:t>
            </a:r>
            <a:r>
              <a:rPr sz="2000" baseline="-25000">
                <a:sym typeface="+mn-ea"/>
              </a:rPr>
              <a:t>1 、</a:t>
            </a:r>
            <a:r>
              <a:rPr sz="2000" i="1">
                <a:sym typeface="+mn-ea"/>
              </a:rPr>
              <a:t>R</a:t>
            </a:r>
            <a:r>
              <a:rPr sz="2000" baseline="-25000">
                <a:sym typeface="+mn-ea"/>
              </a:rPr>
              <a:t>P、</a:t>
            </a:r>
            <a:r>
              <a:rPr sz="2000" i="1">
                <a:sym typeface="+mn-ea"/>
              </a:rPr>
              <a:t>R</a:t>
            </a:r>
            <a:r>
              <a:rPr sz="2000" baseline="-25000">
                <a:sym typeface="+mn-ea"/>
              </a:rPr>
              <a:t>2</a:t>
            </a:r>
            <a:r>
              <a:rPr sz="2000">
                <a:sym typeface="+mn-ea"/>
              </a:rPr>
              <a:t>组成的分压电路构成。它将输出电压     分出一部分作为取样电压    送到比较放大环节。</a:t>
            </a:r>
            <a:endParaRPr sz="2000">
              <a:sym typeface="+mn-ea"/>
            </a:endParaRPr>
          </a:p>
          <a:p>
            <a:pPr marL="0" indent="0">
              <a:buNone/>
            </a:pPr>
            <a:r>
              <a:rPr sz="2000">
                <a:sym typeface="+mn-ea"/>
              </a:rPr>
              <a:t>  （2）基准电压。由稳压二极管     和电阻</a:t>
            </a:r>
            <a:r>
              <a:rPr sz="2000" i="1">
                <a:sym typeface="+mn-ea"/>
              </a:rPr>
              <a:t>R</a:t>
            </a:r>
            <a:r>
              <a:rPr sz="2000" baseline="-25000">
                <a:sym typeface="+mn-ea"/>
              </a:rPr>
              <a:t>3</a:t>
            </a:r>
            <a:r>
              <a:rPr sz="2000">
                <a:sym typeface="+mn-ea"/>
              </a:rPr>
              <a:t>构成的稳压电路组成。它为电路提供一个稳定的基准电压    ，作为调整、比较的标准。</a:t>
            </a:r>
            <a:endParaRPr sz="2000">
              <a:sym typeface="+mn-ea"/>
            </a:endParaRPr>
          </a:p>
          <a:p>
            <a:pPr marL="0" indent="0">
              <a:buNone/>
            </a:pPr>
            <a:r>
              <a:rPr sz="2000">
                <a:sym typeface="+mn-ea"/>
              </a:rPr>
              <a:t>     设</a:t>
            </a:r>
            <a:r>
              <a:rPr lang="en-US" altLang="zh-CN" sz="2000">
                <a:sym typeface="+mn-ea"/>
              </a:rPr>
              <a:t>T</a:t>
            </a:r>
            <a:r>
              <a:rPr sz="2000" baseline="-25000">
                <a:sym typeface="+mn-ea"/>
              </a:rPr>
              <a:t>2</a:t>
            </a:r>
            <a:r>
              <a:rPr sz="2000">
                <a:sym typeface="+mn-ea"/>
              </a:rPr>
              <a:t>发射结电压       可以忽略，则：                                    或</a:t>
            </a:r>
            <a:endParaRPr sz="2000">
              <a:sym typeface="+mn-ea"/>
            </a:endParaRPr>
          </a:p>
          <a:p>
            <a:pPr marL="0" indent="0">
              <a:buNone/>
            </a:pPr>
            <a:r>
              <a:rPr sz="2000">
                <a:sym typeface="+mn-ea"/>
              </a:rPr>
              <a:t>   用电位器</a:t>
            </a:r>
            <a:r>
              <a:rPr sz="2000" i="1">
                <a:sym typeface="+mn-ea"/>
              </a:rPr>
              <a:t>R</a:t>
            </a:r>
            <a:r>
              <a:rPr sz="2000" baseline="-25000">
                <a:sym typeface="+mn-ea"/>
              </a:rPr>
              <a:t>P</a:t>
            </a:r>
            <a:r>
              <a:rPr sz="2000">
                <a:sym typeface="+mn-ea"/>
              </a:rPr>
              <a:t>即可调节输出电压    的大小，但      必定大于或等于     。</a:t>
            </a:r>
            <a:endParaRPr sz="2000">
              <a:sym typeface="+mn-ea"/>
            </a:endParaRPr>
          </a:p>
        </p:txBody>
      </p:sp>
      <p:graphicFrame>
        <p:nvGraphicFramePr>
          <p:cNvPr id="5" name="对象 -2147482468"/>
          <p:cNvGraphicFramePr>
            <a:graphicFrameLocks noChangeAspect="1"/>
          </p:cNvGraphicFramePr>
          <p:nvPr/>
        </p:nvGraphicFramePr>
        <p:xfrm>
          <a:off x="4713923" y="3382963"/>
          <a:ext cx="382270" cy="359410"/>
        </p:xfrm>
        <a:graphic>
          <a:graphicData uri="http://schemas.openxmlformats.org/presentationml/2006/ole">
            <mc:AlternateContent xmlns:mc="http://schemas.openxmlformats.org/markup-compatibility/2006">
              <mc:Choice xmlns:v="urn:schemas-microsoft-com:vml" Requires="v">
                <p:oleObj spid="_x0000_s8" name="" r:id="rId1" imgW="228600" imgH="215900" progId="Equation.3">
                  <p:embed/>
                </p:oleObj>
              </mc:Choice>
              <mc:Fallback>
                <p:oleObj name="" r:id="rId1" imgW="228600" imgH="215900" progId="Equation.3">
                  <p:embed/>
                  <p:pic>
                    <p:nvPicPr>
                      <p:cNvPr id="0" name="图片 7"/>
                      <p:cNvPicPr/>
                      <p:nvPr/>
                    </p:nvPicPr>
                    <p:blipFill>
                      <a:blip r:embed="rId2"/>
                      <a:stretch>
                        <a:fillRect/>
                      </a:stretch>
                    </p:blipFill>
                    <p:spPr>
                      <a:xfrm>
                        <a:off x="4713923" y="3382963"/>
                        <a:ext cx="382270" cy="359410"/>
                      </a:xfrm>
                      <a:prstGeom prst="rect">
                        <a:avLst/>
                      </a:prstGeom>
                      <a:noFill/>
                      <a:ln w="38100">
                        <a:noFill/>
                        <a:miter/>
                      </a:ln>
                    </p:spPr>
                  </p:pic>
                </p:oleObj>
              </mc:Fallback>
            </mc:AlternateContent>
          </a:graphicData>
        </a:graphic>
      </p:graphicFrame>
      <p:graphicFrame>
        <p:nvGraphicFramePr>
          <p:cNvPr id="6" name="对象 -2147482467"/>
          <p:cNvGraphicFramePr>
            <a:graphicFrameLocks noChangeAspect="1"/>
          </p:cNvGraphicFramePr>
          <p:nvPr/>
        </p:nvGraphicFramePr>
        <p:xfrm>
          <a:off x="2438400" y="3795395"/>
          <a:ext cx="372110" cy="371475"/>
        </p:xfrm>
        <a:graphic>
          <a:graphicData uri="http://schemas.openxmlformats.org/presentationml/2006/ole">
            <mc:AlternateContent xmlns:mc="http://schemas.openxmlformats.org/markup-compatibility/2006">
              <mc:Choice xmlns:v="urn:schemas-microsoft-com:vml" Requires="v">
                <p:oleObj spid="_x0000_s9" name="" r:id="rId3" imgW="215900" imgH="215900" progId="Equation.3">
                  <p:embed/>
                </p:oleObj>
              </mc:Choice>
              <mc:Fallback>
                <p:oleObj name="" r:id="rId3" imgW="215900" imgH="215900" progId="Equation.3">
                  <p:embed/>
                  <p:pic>
                    <p:nvPicPr>
                      <p:cNvPr id="0" name="图片 8"/>
                      <p:cNvPicPr/>
                      <p:nvPr/>
                    </p:nvPicPr>
                    <p:blipFill>
                      <a:blip r:embed="rId4"/>
                      <a:stretch>
                        <a:fillRect/>
                      </a:stretch>
                    </p:blipFill>
                    <p:spPr>
                      <a:xfrm>
                        <a:off x="2438400" y="3795395"/>
                        <a:ext cx="372110" cy="371475"/>
                      </a:xfrm>
                      <a:prstGeom prst="rect">
                        <a:avLst/>
                      </a:prstGeom>
                      <a:noFill/>
                      <a:ln w="38100">
                        <a:noFill/>
                        <a:miter/>
                      </a:ln>
                    </p:spPr>
                  </p:pic>
                </p:oleObj>
              </mc:Fallback>
            </mc:AlternateContent>
          </a:graphicData>
        </a:graphic>
      </p:graphicFrame>
      <p:graphicFrame>
        <p:nvGraphicFramePr>
          <p:cNvPr id="7" name="对象 -2147482466"/>
          <p:cNvGraphicFramePr>
            <a:graphicFrameLocks noChangeAspect="1"/>
          </p:cNvGraphicFramePr>
          <p:nvPr/>
        </p:nvGraphicFramePr>
        <p:xfrm>
          <a:off x="3126105" y="4319905"/>
          <a:ext cx="600710" cy="410845"/>
        </p:xfrm>
        <a:graphic>
          <a:graphicData uri="http://schemas.openxmlformats.org/presentationml/2006/ole">
            <mc:AlternateContent xmlns:mc="http://schemas.openxmlformats.org/markup-compatibility/2006">
              <mc:Choice xmlns:v="urn:schemas-microsoft-com:vml" Requires="v">
                <p:oleObj spid="_x0000_s10" name="" r:id="rId5" imgW="316865" imgH="215900" progId="Equation.3">
                  <p:embed/>
                </p:oleObj>
              </mc:Choice>
              <mc:Fallback>
                <p:oleObj name="" r:id="rId5" imgW="316865" imgH="215900" progId="Equation.3">
                  <p:embed/>
                  <p:pic>
                    <p:nvPicPr>
                      <p:cNvPr id="0" name="图片 9"/>
                      <p:cNvPicPr/>
                      <p:nvPr/>
                    </p:nvPicPr>
                    <p:blipFill>
                      <a:blip r:embed="rId6"/>
                      <a:stretch>
                        <a:fillRect/>
                      </a:stretch>
                    </p:blipFill>
                    <p:spPr>
                      <a:xfrm>
                        <a:off x="3126105" y="4319905"/>
                        <a:ext cx="600710" cy="410845"/>
                      </a:xfrm>
                      <a:prstGeom prst="rect">
                        <a:avLst/>
                      </a:prstGeom>
                      <a:noFill/>
                      <a:ln w="38100">
                        <a:noFill/>
                        <a:miter/>
                      </a:ln>
                    </p:spPr>
                  </p:pic>
                </p:oleObj>
              </mc:Fallback>
            </mc:AlternateContent>
          </a:graphicData>
        </a:graphic>
      </p:graphicFrame>
      <p:graphicFrame>
        <p:nvGraphicFramePr>
          <p:cNvPr id="11" name="对象 -2147482465"/>
          <p:cNvGraphicFramePr>
            <a:graphicFrameLocks noChangeAspect="1"/>
          </p:cNvGraphicFramePr>
          <p:nvPr/>
        </p:nvGraphicFramePr>
        <p:xfrm>
          <a:off x="5582603" y="4167188"/>
          <a:ext cx="2271395" cy="715010"/>
        </p:xfrm>
        <a:graphic>
          <a:graphicData uri="http://schemas.openxmlformats.org/presentationml/2006/ole">
            <mc:AlternateContent xmlns:mc="http://schemas.openxmlformats.org/markup-compatibility/2006">
              <mc:Choice xmlns:v="urn:schemas-microsoft-com:vml" Requires="v">
                <p:oleObj spid="_x0000_s12" name="" r:id="rId7" imgW="1371600" imgH="431800" progId="Equation.3">
                  <p:embed/>
                </p:oleObj>
              </mc:Choice>
              <mc:Fallback>
                <p:oleObj name="" r:id="rId7" imgW="1371600" imgH="431800" progId="Equation.3">
                  <p:embed/>
                  <p:pic>
                    <p:nvPicPr>
                      <p:cNvPr id="0" name="图片 10"/>
                      <p:cNvPicPr/>
                      <p:nvPr/>
                    </p:nvPicPr>
                    <p:blipFill>
                      <a:blip r:embed="rId8"/>
                      <a:stretch>
                        <a:fillRect/>
                      </a:stretch>
                    </p:blipFill>
                    <p:spPr>
                      <a:xfrm>
                        <a:off x="5582603" y="4167188"/>
                        <a:ext cx="2271395" cy="715010"/>
                      </a:xfrm>
                      <a:prstGeom prst="rect">
                        <a:avLst/>
                      </a:prstGeom>
                      <a:noFill/>
                      <a:ln w="38100">
                        <a:noFill/>
                        <a:miter/>
                      </a:ln>
                    </p:spPr>
                  </p:pic>
                </p:oleObj>
              </mc:Fallback>
            </mc:AlternateContent>
          </a:graphicData>
        </a:graphic>
      </p:graphicFrame>
      <p:graphicFrame>
        <p:nvGraphicFramePr>
          <p:cNvPr id="13" name="对象 -2147482464"/>
          <p:cNvGraphicFramePr>
            <a:graphicFrameLocks noChangeAspect="1"/>
          </p:cNvGraphicFramePr>
          <p:nvPr/>
        </p:nvGraphicFramePr>
        <p:xfrm>
          <a:off x="9198293" y="4177030"/>
          <a:ext cx="1696720" cy="694690"/>
        </p:xfrm>
        <a:graphic>
          <a:graphicData uri="http://schemas.openxmlformats.org/presentationml/2006/ole">
            <mc:AlternateContent xmlns:mc="http://schemas.openxmlformats.org/markup-compatibility/2006">
              <mc:Choice xmlns:v="urn:schemas-microsoft-com:vml" Requires="v">
                <p:oleObj spid="_x0000_s14" name="" r:id="rId9" imgW="1054100" imgH="431800" progId="Equation.3">
                  <p:embed/>
                </p:oleObj>
              </mc:Choice>
              <mc:Fallback>
                <p:oleObj name="" r:id="rId9" imgW="1054100" imgH="431800" progId="Equation.3">
                  <p:embed/>
                  <p:pic>
                    <p:nvPicPr>
                      <p:cNvPr id="0" name="图片 11"/>
                      <p:cNvPicPr/>
                      <p:nvPr/>
                    </p:nvPicPr>
                    <p:blipFill>
                      <a:blip r:embed="rId10"/>
                      <a:stretch>
                        <a:fillRect/>
                      </a:stretch>
                    </p:blipFill>
                    <p:spPr>
                      <a:xfrm>
                        <a:off x="9198293" y="4177030"/>
                        <a:ext cx="1696720" cy="694690"/>
                      </a:xfrm>
                      <a:prstGeom prst="rect">
                        <a:avLst/>
                      </a:prstGeom>
                      <a:noFill/>
                      <a:ln w="38100">
                        <a:noFill/>
                        <a:miter/>
                      </a:ln>
                    </p:spPr>
                  </p:pic>
                </p:oleObj>
              </mc:Fallback>
            </mc:AlternateContent>
          </a:graphicData>
        </a:graphic>
      </p:graphicFrame>
      <p:graphicFrame>
        <p:nvGraphicFramePr>
          <p:cNvPr id="15" name="对象 -2147482463"/>
          <p:cNvGraphicFramePr>
            <a:graphicFrameLocks noChangeAspect="1"/>
          </p:cNvGraphicFramePr>
          <p:nvPr/>
        </p:nvGraphicFramePr>
        <p:xfrm>
          <a:off x="4643120" y="4785995"/>
          <a:ext cx="391795" cy="441325"/>
        </p:xfrm>
        <a:graphic>
          <a:graphicData uri="http://schemas.openxmlformats.org/presentationml/2006/ole">
            <mc:AlternateContent xmlns:mc="http://schemas.openxmlformats.org/markup-compatibility/2006">
              <mc:Choice xmlns:v="urn:schemas-microsoft-com:vml" Requires="v">
                <p:oleObj spid="_x0000_s16" name="" r:id="rId11" imgW="203200" imgH="228600" progId="Equation.3">
                  <p:embed/>
                </p:oleObj>
              </mc:Choice>
              <mc:Fallback>
                <p:oleObj name="" r:id="rId11" imgW="203200" imgH="228600" progId="Equation.3">
                  <p:embed/>
                  <p:pic>
                    <p:nvPicPr>
                      <p:cNvPr id="0" name="图片 12"/>
                      <p:cNvPicPr/>
                      <p:nvPr/>
                    </p:nvPicPr>
                    <p:blipFill>
                      <a:blip r:embed="rId12"/>
                      <a:stretch>
                        <a:fillRect/>
                      </a:stretch>
                    </p:blipFill>
                    <p:spPr>
                      <a:xfrm>
                        <a:off x="4643120" y="4785995"/>
                        <a:ext cx="391795" cy="441325"/>
                      </a:xfrm>
                      <a:prstGeom prst="rect">
                        <a:avLst/>
                      </a:prstGeom>
                      <a:noFill/>
                      <a:ln w="38100">
                        <a:noFill/>
                        <a:miter/>
                      </a:ln>
                    </p:spPr>
                  </p:pic>
                </p:oleObj>
              </mc:Fallback>
            </mc:AlternateContent>
          </a:graphicData>
        </a:graphic>
      </p:graphicFrame>
      <p:graphicFrame>
        <p:nvGraphicFramePr>
          <p:cNvPr id="17" name="对象 16"/>
          <p:cNvGraphicFramePr>
            <a:graphicFrameLocks noChangeAspect="1"/>
          </p:cNvGraphicFramePr>
          <p:nvPr/>
        </p:nvGraphicFramePr>
        <p:xfrm>
          <a:off x="6467475" y="4808855"/>
          <a:ext cx="350520" cy="394970"/>
        </p:xfrm>
        <a:graphic>
          <a:graphicData uri="http://schemas.openxmlformats.org/presentationml/2006/ole">
            <mc:AlternateContent xmlns:mc="http://schemas.openxmlformats.org/markup-compatibility/2006">
              <mc:Choice xmlns:v="urn:schemas-microsoft-com:vml" Requires="v">
                <p:oleObj spid="_x0000_s18" name="" r:id="rId13" imgW="203200" imgH="228600" progId="Equation.3">
                  <p:embed/>
                </p:oleObj>
              </mc:Choice>
              <mc:Fallback>
                <p:oleObj name="" r:id="rId13" imgW="203200" imgH="228600" progId="Equation.3">
                  <p:embed/>
                  <p:pic>
                    <p:nvPicPr>
                      <p:cNvPr id="0" name="图片 14"/>
                      <p:cNvPicPr/>
                      <p:nvPr/>
                    </p:nvPicPr>
                    <p:blipFill>
                      <a:blip r:embed="rId12"/>
                      <a:stretch>
                        <a:fillRect/>
                      </a:stretch>
                    </p:blipFill>
                    <p:spPr>
                      <a:xfrm>
                        <a:off x="6467475" y="4808855"/>
                        <a:ext cx="350520" cy="394970"/>
                      </a:xfrm>
                      <a:prstGeom prst="rect">
                        <a:avLst/>
                      </a:prstGeom>
                      <a:noFill/>
                      <a:ln w="38100">
                        <a:noFill/>
                        <a:miter/>
                      </a:ln>
                    </p:spPr>
                  </p:pic>
                </p:oleObj>
              </mc:Fallback>
            </mc:AlternateContent>
          </a:graphicData>
        </a:graphic>
      </p:graphicFrame>
      <p:graphicFrame>
        <p:nvGraphicFramePr>
          <p:cNvPr id="19" name="对象 -2147482461"/>
          <p:cNvGraphicFramePr>
            <a:graphicFrameLocks noChangeAspect="1"/>
          </p:cNvGraphicFramePr>
          <p:nvPr/>
        </p:nvGraphicFramePr>
        <p:xfrm>
          <a:off x="8839518" y="4826635"/>
          <a:ext cx="358775" cy="358775"/>
        </p:xfrm>
        <a:graphic>
          <a:graphicData uri="http://schemas.openxmlformats.org/presentationml/2006/ole">
            <mc:AlternateContent xmlns:mc="http://schemas.openxmlformats.org/markup-compatibility/2006">
              <mc:Choice xmlns:v="urn:schemas-microsoft-com:vml" Requires="v">
                <p:oleObj spid="_x0000_s20" name="" r:id="rId14" imgW="215900" imgH="215900" progId="Equation.3">
                  <p:embed/>
                </p:oleObj>
              </mc:Choice>
              <mc:Fallback>
                <p:oleObj name="" r:id="rId14" imgW="215900" imgH="215900" progId="Equation.3">
                  <p:embed/>
                  <p:pic>
                    <p:nvPicPr>
                      <p:cNvPr id="0" name="图片 15"/>
                      <p:cNvPicPr/>
                      <p:nvPr/>
                    </p:nvPicPr>
                    <p:blipFill>
                      <a:blip r:embed="rId15"/>
                      <a:stretch>
                        <a:fillRect/>
                      </a:stretch>
                    </p:blipFill>
                    <p:spPr>
                      <a:xfrm>
                        <a:off x="8839518" y="4826635"/>
                        <a:ext cx="358775" cy="358775"/>
                      </a:xfrm>
                      <a:prstGeom prst="rect">
                        <a:avLst/>
                      </a:prstGeom>
                      <a:noFill/>
                      <a:ln w="38100">
                        <a:noFill/>
                        <a:miter/>
                      </a:ln>
                    </p:spPr>
                  </p:pic>
                </p:oleObj>
              </mc:Fallback>
            </mc:AlternateContent>
          </a:graphicData>
        </a:graphic>
      </p:graphicFrame>
      <p:graphicFrame>
        <p:nvGraphicFramePr>
          <p:cNvPr id="21" name="对象 -2147482470"/>
          <p:cNvGraphicFramePr>
            <a:graphicFrameLocks noChangeAspect="1"/>
          </p:cNvGraphicFramePr>
          <p:nvPr/>
        </p:nvGraphicFramePr>
        <p:xfrm>
          <a:off x="9074785" y="2454910"/>
          <a:ext cx="426720" cy="480060"/>
        </p:xfrm>
        <a:graphic>
          <a:graphicData uri="http://schemas.openxmlformats.org/presentationml/2006/ole">
            <mc:AlternateContent xmlns:mc="http://schemas.openxmlformats.org/markup-compatibility/2006">
              <mc:Choice xmlns:v="urn:schemas-microsoft-com:vml" Requires="v">
                <p:oleObj spid="_x0000_s3076" name="" r:id="rId16" imgW="203200" imgH="228600" progId="Equation.3">
                  <p:embed/>
                </p:oleObj>
              </mc:Choice>
              <mc:Fallback>
                <p:oleObj name="" r:id="rId16" imgW="203200" imgH="228600" progId="Equation.3">
                  <p:embed/>
                  <p:pic>
                    <p:nvPicPr>
                      <p:cNvPr id="0" name="图片 3075"/>
                      <p:cNvPicPr/>
                      <p:nvPr/>
                    </p:nvPicPr>
                    <p:blipFill>
                      <a:blip r:embed="rId17"/>
                      <a:stretch>
                        <a:fillRect/>
                      </a:stretch>
                    </p:blipFill>
                    <p:spPr>
                      <a:xfrm>
                        <a:off x="9074785" y="2454910"/>
                        <a:ext cx="426720" cy="480060"/>
                      </a:xfrm>
                      <a:prstGeom prst="rect">
                        <a:avLst/>
                      </a:prstGeom>
                      <a:noFill/>
                      <a:ln w="38100">
                        <a:noFill/>
                        <a:miter/>
                      </a:ln>
                    </p:spPr>
                  </p:pic>
                </p:oleObj>
              </mc:Fallback>
            </mc:AlternateContent>
          </a:graphicData>
        </a:graphic>
      </p:graphicFrame>
      <p:graphicFrame>
        <p:nvGraphicFramePr>
          <p:cNvPr id="22" name="对象 -2147482469"/>
          <p:cNvGraphicFramePr>
            <a:graphicFrameLocks noChangeAspect="1"/>
          </p:cNvGraphicFramePr>
          <p:nvPr/>
        </p:nvGraphicFramePr>
        <p:xfrm>
          <a:off x="1889443" y="2814003"/>
          <a:ext cx="325120" cy="345440"/>
        </p:xfrm>
        <a:graphic>
          <a:graphicData uri="http://schemas.openxmlformats.org/presentationml/2006/ole">
            <mc:AlternateContent xmlns:mc="http://schemas.openxmlformats.org/markup-compatibility/2006">
              <mc:Choice xmlns:v="urn:schemas-microsoft-com:vml" Requires="v">
                <p:oleObj spid="_x0000_s23" name="" r:id="rId18" imgW="203200" imgH="215900" progId="Equation.3">
                  <p:embed/>
                </p:oleObj>
              </mc:Choice>
              <mc:Fallback>
                <p:oleObj name="" r:id="rId18" imgW="203200" imgH="215900" progId="Equation.3">
                  <p:embed/>
                  <p:pic>
                    <p:nvPicPr>
                      <p:cNvPr id="0" name="图片 20"/>
                      <p:cNvPicPr/>
                      <p:nvPr/>
                    </p:nvPicPr>
                    <p:blipFill>
                      <a:blip r:embed="rId19"/>
                      <a:stretch>
                        <a:fillRect/>
                      </a:stretch>
                    </p:blipFill>
                    <p:spPr>
                      <a:xfrm>
                        <a:off x="1889443" y="2814003"/>
                        <a:ext cx="325120" cy="345440"/>
                      </a:xfrm>
                      <a:prstGeom prst="rect">
                        <a:avLst/>
                      </a:prstGeom>
                      <a:noFill/>
                      <a:ln w="38100">
                        <a:noFill/>
                        <a:miter/>
                      </a:ln>
                    </p:spPr>
                  </p:pic>
                </p:oleObj>
              </mc:Fallback>
            </mc:AlternateContent>
          </a:graphicData>
        </a:graphic>
      </p:graphicFrame>
    </p:spTree>
    <p:custDataLst>
      <p:tags r:id="rId2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3" name="内容占位符 2"/>
          <p:cNvSpPr>
            <a:spLocks noGrp="1"/>
          </p:cNvSpPr>
          <p:nvPr>
            <p:ph idx="1"/>
          </p:nvPr>
        </p:nvSpPr>
        <p:spPr>
          <a:xfrm>
            <a:off x="669925" y="885190"/>
            <a:ext cx="10852150" cy="485775"/>
          </a:xfrm>
        </p:spPr>
        <p:txBody>
          <a:bodyPr/>
          <a:p>
            <a:pPr marL="0" indent="0">
              <a:buNone/>
            </a:pPr>
            <a:r>
              <a:rPr sz="2000"/>
              <a:t>9</a:t>
            </a:r>
            <a:r>
              <a:rPr lang="en-US" altLang="zh-CN" sz="2000"/>
              <a:t>.</a:t>
            </a:r>
            <a:r>
              <a:rPr sz="2000"/>
              <a:t>3</a:t>
            </a:r>
            <a:r>
              <a:rPr lang="en-US" altLang="zh-CN" sz="2000"/>
              <a:t>.</a:t>
            </a:r>
            <a:r>
              <a:rPr sz="2000"/>
              <a:t>2 串联型线性稳压电路</a:t>
            </a:r>
            <a:endParaRPr sz="2000"/>
          </a:p>
        </p:txBody>
      </p:sp>
      <p:sp>
        <p:nvSpPr>
          <p:cNvPr id="4" name="内容占位符 2"/>
          <p:cNvSpPr>
            <a:spLocks noGrp="1"/>
          </p:cNvSpPr>
          <p:nvPr/>
        </p:nvSpPr>
        <p:spPr>
          <a:xfrm>
            <a:off x="669925" y="1370965"/>
            <a:ext cx="10984865" cy="4711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（3）比较放大环节。由</a:t>
            </a:r>
            <a:r>
              <a:rPr lang="en-US" altLang="zh-CN" sz="2000">
                <a:sym typeface="+mn-ea"/>
              </a:rPr>
              <a:t>T</a:t>
            </a:r>
            <a:r>
              <a:rPr sz="2000" baseline="-25000">
                <a:sym typeface="+mn-ea"/>
              </a:rPr>
              <a:t>2</a:t>
            </a:r>
            <a:r>
              <a:rPr sz="2000">
                <a:sym typeface="+mn-ea"/>
              </a:rPr>
              <a:t>和</a:t>
            </a:r>
            <a:r>
              <a:rPr sz="2000" i="1">
                <a:sym typeface="+mn-ea"/>
              </a:rPr>
              <a:t>R</a:t>
            </a:r>
            <a:r>
              <a:rPr sz="2000" baseline="-25000">
                <a:sym typeface="+mn-ea"/>
              </a:rPr>
              <a:t>4</a:t>
            </a:r>
            <a:r>
              <a:rPr sz="2000">
                <a:sym typeface="+mn-ea"/>
              </a:rPr>
              <a:t>构成的直流放大电路组成。其作用是将取样电压    与基准电压      之差放大后去控制调整管</a:t>
            </a:r>
            <a:r>
              <a:rPr lang="en-US" altLang="zh-CN" sz="2000">
                <a:sym typeface="+mn-ea"/>
              </a:rPr>
              <a:t>T</a:t>
            </a:r>
            <a:r>
              <a:rPr sz="2000" baseline="-25000">
                <a:sym typeface="+mn-ea"/>
              </a:rPr>
              <a:t>1</a:t>
            </a:r>
            <a:r>
              <a:rPr sz="2000">
                <a:sym typeface="+mn-ea"/>
              </a:rPr>
              <a:t>。</a:t>
            </a:r>
            <a:endParaRPr sz="2000">
              <a:sym typeface="+mn-ea"/>
            </a:endParaRPr>
          </a:p>
          <a:p>
            <a:pPr marL="0" indent="0">
              <a:buNone/>
            </a:pPr>
            <a:r>
              <a:rPr sz="2000">
                <a:sym typeface="+mn-ea"/>
              </a:rPr>
              <a:t>  （4）调整环节。由工作在线性放大区的功率管</a:t>
            </a:r>
            <a:r>
              <a:rPr lang="en-US" altLang="zh-CN" sz="2000">
                <a:sym typeface="+mn-ea"/>
              </a:rPr>
              <a:t>T</a:t>
            </a:r>
            <a:r>
              <a:rPr sz="2000" baseline="-25000">
                <a:sym typeface="+mn-ea"/>
              </a:rPr>
              <a:t>1</a:t>
            </a:r>
            <a:r>
              <a:rPr sz="2000">
                <a:sym typeface="+mn-ea"/>
              </a:rPr>
              <a:t>组成。</a:t>
            </a:r>
            <a:r>
              <a:rPr lang="en-US" altLang="zh-CN" sz="2000">
                <a:sym typeface="+mn-ea"/>
              </a:rPr>
              <a:t>T</a:t>
            </a:r>
            <a:r>
              <a:rPr sz="2000" baseline="-25000">
                <a:sym typeface="+mn-ea"/>
              </a:rPr>
              <a:t>1</a:t>
            </a:r>
            <a:r>
              <a:rPr sz="2000">
                <a:sym typeface="+mn-ea"/>
              </a:rPr>
              <a:t>的基极电流      受比较放大电路输出的控制，它的改变又可使集电极电流      和集、射电压       改变，从而达到自动调整稳定输出电压的目的。</a:t>
            </a:r>
            <a:endParaRPr sz="2000">
              <a:sym typeface="+mn-ea"/>
            </a:endParaRPr>
          </a:p>
        </p:txBody>
      </p:sp>
      <p:graphicFrame>
        <p:nvGraphicFramePr>
          <p:cNvPr id="5" name="对象 -2147482460"/>
          <p:cNvGraphicFramePr>
            <a:graphicFrameLocks noChangeAspect="1"/>
          </p:cNvGraphicFramePr>
          <p:nvPr/>
        </p:nvGraphicFramePr>
        <p:xfrm>
          <a:off x="10506075" y="1452563"/>
          <a:ext cx="335280" cy="355600"/>
        </p:xfrm>
        <a:graphic>
          <a:graphicData uri="http://schemas.openxmlformats.org/presentationml/2006/ole">
            <mc:AlternateContent xmlns:mc="http://schemas.openxmlformats.org/markup-compatibility/2006">
              <mc:Choice xmlns:v="urn:schemas-microsoft-com:vml" Requires="v">
                <p:oleObj spid="_x0000_s3076" name="" r:id="rId1" imgW="203200" imgH="215900" progId="Equation.3">
                  <p:embed/>
                </p:oleObj>
              </mc:Choice>
              <mc:Fallback>
                <p:oleObj name="" r:id="rId1" imgW="203200" imgH="215900" progId="Equation.3">
                  <p:embed/>
                  <p:pic>
                    <p:nvPicPr>
                      <p:cNvPr id="0" name="图片 3075"/>
                      <p:cNvPicPr/>
                      <p:nvPr/>
                    </p:nvPicPr>
                    <p:blipFill>
                      <a:blip r:embed="rId2"/>
                      <a:stretch>
                        <a:fillRect/>
                      </a:stretch>
                    </p:blipFill>
                    <p:spPr>
                      <a:xfrm>
                        <a:off x="10506075" y="1452563"/>
                        <a:ext cx="335280" cy="355600"/>
                      </a:xfrm>
                      <a:prstGeom prst="rect">
                        <a:avLst/>
                      </a:prstGeom>
                      <a:noFill/>
                      <a:ln w="38100">
                        <a:noFill/>
                        <a:miter/>
                      </a:ln>
                    </p:spPr>
                  </p:pic>
                </p:oleObj>
              </mc:Fallback>
            </mc:AlternateContent>
          </a:graphicData>
        </a:graphic>
      </p:graphicFrame>
      <p:graphicFrame>
        <p:nvGraphicFramePr>
          <p:cNvPr id="6" name="对象 -2147482459"/>
          <p:cNvGraphicFramePr>
            <a:graphicFrameLocks noChangeAspect="1"/>
          </p:cNvGraphicFramePr>
          <p:nvPr/>
        </p:nvGraphicFramePr>
        <p:xfrm>
          <a:off x="1626870" y="1808480"/>
          <a:ext cx="421640" cy="398145"/>
        </p:xfrm>
        <a:graphic>
          <a:graphicData uri="http://schemas.openxmlformats.org/presentationml/2006/ole">
            <mc:AlternateContent xmlns:mc="http://schemas.openxmlformats.org/markup-compatibility/2006">
              <mc:Choice xmlns:v="urn:schemas-microsoft-com:vml" Requires="v">
                <p:oleObj spid="_x0000_s21" name="" r:id="rId3" imgW="228600" imgH="215900" progId="Equation.3">
                  <p:embed/>
                </p:oleObj>
              </mc:Choice>
              <mc:Fallback>
                <p:oleObj name="" r:id="rId3" imgW="228600" imgH="215900" progId="Equation.3">
                  <p:embed/>
                  <p:pic>
                    <p:nvPicPr>
                      <p:cNvPr id="0" name="图片 20"/>
                      <p:cNvPicPr/>
                      <p:nvPr/>
                    </p:nvPicPr>
                    <p:blipFill>
                      <a:blip r:embed="rId4"/>
                      <a:stretch>
                        <a:fillRect/>
                      </a:stretch>
                    </p:blipFill>
                    <p:spPr>
                      <a:xfrm>
                        <a:off x="1626870" y="1808480"/>
                        <a:ext cx="421640" cy="398145"/>
                      </a:xfrm>
                      <a:prstGeom prst="rect">
                        <a:avLst/>
                      </a:prstGeom>
                      <a:noFill/>
                      <a:ln w="38100">
                        <a:noFill/>
                        <a:miter/>
                      </a:ln>
                    </p:spPr>
                  </p:pic>
                </p:oleObj>
              </mc:Fallback>
            </mc:AlternateContent>
          </a:graphicData>
        </a:graphic>
      </p:graphicFrame>
      <p:graphicFrame>
        <p:nvGraphicFramePr>
          <p:cNvPr id="7" name="对象 -2147482458"/>
          <p:cNvGraphicFramePr>
            <a:graphicFrameLocks noChangeAspect="1"/>
          </p:cNvGraphicFramePr>
          <p:nvPr/>
        </p:nvGraphicFramePr>
        <p:xfrm>
          <a:off x="9358630" y="2270125"/>
          <a:ext cx="422910" cy="422910"/>
        </p:xfrm>
        <a:graphic>
          <a:graphicData uri="http://schemas.openxmlformats.org/presentationml/2006/ole">
            <mc:AlternateContent xmlns:mc="http://schemas.openxmlformats.org/markup-compatibility/2006">
              <mc:Choice xmlns:v="urn:schemas-microsoft-com:vml" Requires="v">
                <p:oleObj spid="_x0000_s22" name="" r:id="rId5" imgW="215900" imgH="215900" progId="Equation.3">
                  <p:embed/>
                </p:oleObj>
              </mc:Choice>
              <mc:Fallback>
                <p:oleObj name="" r:id="rId5" imgW="215900" imgH="215900" progId="Equation.3">
                  <p:embed/>
                  <p:pic>
                    <p:nvPicPr>
                      <p:cNvPr id="0" name="图片 21"/>
                      <p:cNvPicPr/>
                      <p:nvPr/>
                    </p:nvPicPr>
                    <p:blipFill>
                      <a:blip r:embed="rId6"/>
                      <a:stretch>
                        <a:fillRect/>
                      </a:stretch>
                    </p:blipFill>
                    <p:spPr>
                      <a:xfrm>
                        <a:off x="9358630" y="2270125"/>
                        <a:ext cx="422910" cy="422910"/>
                      </a:xfrm>
                      <a:prstGeom prst="rect">
                        <a:avLst/>
                      </a:prstGeom>
                      <a:noFill/>
                      <a:ln w="38100">
                        <a:noFill/>
                        <a:miter/>
                      </a:ln>
                    </p:spPr>
                  </p:pic>
                </p:oleObj>
              </mc:Fallback>
            </mc:AlternateContent>
          </a:graphicData>
        </a:graphic>
      </p:graphicFrame>
      <p:graphicFrame>
        <p:nvGraphicFramePr>
          <p:cNvPr id="8" name="对象 -2147482457"/>
          <p:cNvGraphicFramePr>
            <a:graphicFrameLocks noChangeAspect="1"/>
          </p:cNvGraphicFramePr>
          <p:nvPr/>
        </p:nvGraphicFramePr>
        <p:xfrm>
          <a:off x="6045200" y="2753995"/>
          <a:ext cx="379095" cy="401320"/>
        </p:xfrm>
        <a:graphic>
          <a:graphicData uri="http://schemas.openxmlformats.org/presentationml/2006/ole">
            <mc:AlternateContent xmlns:mc="http://schemas.openxmlformats.org/markup-compatibility/2006">
              <mc:Choice xmlns:v="urn:schemas-microsoft-com:vml" Requires="v">
                <p:oleObj spid="_x0000_s23" name="" r:id="rId7" imgW="215900" imgH="228600" progId="Equation.3">
                  <p:embed/>
                </p:oleObj>
              </mc:Choice>
              <mc:Fallback>
                <p:oleObj name="" r:id="rId7" imgW="215900" imgH="228600" progId="Equation.3">
                  <p:embed/>
                  <p:pic>
                    <p:nvPicPr>
                      <p:cNvPr id="0" name="图片 22"/>
                      <p:cNvPicPr/>
                      <p:nvPr/>
                    </p:nvPicPr>
                    <p:blipFill>
                      <a:blip r:embed="rId8"/>
                      <a:stretch>
                        <a:fillRect/>
                      </a:stretch>
                    </p:blipFill>
                    <p:spPr>
                      <a:xfrm>
                        <a:off x="6045200" y="2753995"/>
                        <a:ext cx="379095" cy="401320"/>
                      </a:xfrm>
                      <a:prstGeom prst="rect">
                        <a:avLst/>
                      </a:prstGeom>
                      <a:noFill/>
                      <a:ln w="38100">
                        <a:noFill/>
                        <a:miter/>
                      </a:ln>
                    </p:spPr>
                  </p:pic>
                </p:oleObj>
              </mc:Fallback>
            </mc:AlternateContent>
          </a:graphicData>
        </a:graphic>
      </p:graphicFrame>
      <p:graphicFrame>
        <p:nvGraphicFramePr>
          <p:cNvPr id="9" name="对象 -2147482456"/>
          <p:cNvGraphicFramePr>
            <a:graphicFrameLocks noChangeAspect="1"/>
          </p:cNvGraphicFramePr>
          <p:nvPr/>
        </p:nvGraphicFramePr>
        <p:xfrm>
          <a:off x="8188960" y="2734310"/>
          <a:ext cx="560705" cy="421005"/>
        </p:xfrm>
        <a:graphic>
          <a:graphicData uri="http://schemas.openxmlformats.org/presentationml/2006/ole">
            <mc:AlternateContent xmlns:mc="http://schemas.openxmlformats.org/markup-compatibility/2006">
              <mc:Choice xmlns:v="urn:schemas-microsoft-com:vml" Requires="v">
                <p:oleObj spid="_x0000_s24" name="" r:id="rId9" imgW="304800" imgH="228600" progId="Equation.3">
                  <p:embed/>
                </p:oleObj>
              </mc:Choice>
              <mc:Fallback>
                <p:oleObj name="" r:id="rId9" imgW="304800" imgH="228600" progId="Equation.3">
                  <p:embed/>
                  <p:pic>
                    <p:nvPicPr>
                      <p:cNvPr id="0" name="图片 23"/>
                      <p:cNvPicPr/>
                      <p:nvPr/>
                    </p:nvPicPr>
                    <p:blipFill>
                      <a:blip r:embed="rId10"/>
                      <a:stretch>
                        <a:fillRect/>
                      </a:stretch>
                    </p:blipFill>
                    <p:spPr>
                      <a:xfrm>
                        <a:off x="8188960" y="2734310"/>
                        <a:ext cx="560705" cy="421005"/>
                      </a:xfrm>
                      <a:prstGeom prst="rect">
                        <a:avLst/>
                      </a:prstGeom>
                      <a:noFill/>
                      <a:ln w="38100">
                        <a:noFill/>
                        <a:miter/>
                      </a:ln>
                    </p:spPr>
                  </p:pic>
                </p:oleObj>
              </mc:Fallback>
            </mc:AlternateContent>
          </a:graphicData>
        </a:graphic>
      </p:graphicFrame>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3" name="内容占位符 2"/>
          <p:cNvSpPr>
            <a:spLocks noGrp="1"/>
          </p:cNvSpPr>
          <p:nvPr>
            <p:ph idx="1"/>
          </p:nvPr>
        </p:nvSpPr>
        <p:spPr>
          <a:xfrm>
            <a:off x="669925" y="885190"/>
            <a:ext cx="10852150" cy="485775"/>
          </a:xfrm>
        </p:spPr>
        <p:txBody>
          <a:bodyPr/>
          <a:p>
            <a:pPr marL="0" indent="0">
              <a:buNone/>
            </a:pPr>
            <a:r>
              <a:rPr sz="2000"/>
              <a:t>9</a:t>
            </a:r>
            <a:r>
              <a:rPr lang="en-US" altLang="zh-CN" sz="2000"/>
              <a:t>.</a:t>
            </a:r>
            <a:r>
              <a:rPr sz="2000"/>
              <a:t>3</a:t>
            </a:r>
            <a:r>
              <a:rPr lang="en-US" altLang="zh-CN" sz="2000"/>
              <a:t>.</a:t>
            </a:r>
            <a:r>
              <a:rPr sz="2000"/>
              <a:t>3 线性集成稳压器</a:t>
            </a:r>
            <a:endParaRPr sz="2000"/>
          </a:p>
        </p:txBody>
      </p:sp>
      <p:sp>
        <p:nvSpPr>
          <p:cNvPr id="4" name="内容占位符 2"/>
          <p:cNvSpPr>
            <a:spLocks noGrp="1"/>
          </p:cNvSpPr>
          <p:nvPr/>
        </p:nvSpPr>
        <p:spPr>
          <a:xfrm>
            <a:off x="669925" y="1370965"/>
            <a:ext cx="10984865" cy="99314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集成稳压器的种类很多，作为小功率的直流稳压电源，应用最为普遍的是三端式串联型集成稳压器。三端式是指稳压器仅有输入端、输出端和公共端3个接线端子。</a:t>
            </a:r>
            <a:endParaRPr sz="2000">
              <a:sym typeface="+mn-ea"/>
            </a:endParaRPr>
          </a:p>
          <a:p>
            <a:endParaRPr sz="2000">
              <a:sym typeface="+mn-ea"/>
            </a:endParaRPr>
          </a:p>
        </p:txBody>
      </p:sp>
      <p:pic>
        <p:nvPicPr>
          <p:cNvPr id="5" name="图片 -2147482436"/>
          <p:cNvPicPr>
            <a:picLocks noChangeAspect="1"/>
          </p:cNvPicPr>
          <p:nvPr/>
        </p:nvPicPr>
        <p:blipFill>
          <a:blip r:embed="rId1"/>
          <a:stretch>
            <a:fillRect/>
          </a:stretch>
        </p:blipFill>
        <p:spPr>
          <a:xfrm>
            <a:off x="3155950" y="2656840"/>
            <a:ext cx="6407150" cy="2788920"/>
          </a:xfrm>
          <a:prstGeom prst="rect">
            <a:avLst/>
          </a:prstGeom>
          <a:noFill/>
          <a:ln w="9525">
            <a:noFill/>
          </a:ln>
        </p:spPr>
      </p:pic>
      <p:sp>
        <p:nvSpPr>
          <p:cNvPr id="6" name="文本框 5"/>
          <p:cNvSpPr txBox="1"/>
          <p:nvPr/>
        </p:nvSpPr>
        <p:spPr>
          <a:xfrm>
            <a:off x="4178935" y="5445125"/>
            <a:ext cx="6833870" cy="922020"/>
          </a:xfrm>
          <a:prstGeom prst="rect">
            <a:avLst/>
          </a:prstGeom>
          <a:noFill/>
        </p:spPr>
        <p:txBody>
          <a:bodyPr wrap="square" rtlCol="0">
            <a:spAutoFit/>
          </a:bodyPr>
          <a:p>
            <a:r>
              <a:rPr lang="en-US" altLang="zh-CN"/>
              <a:t>                   </a:t>
            </a:r>
            <a:r>
              <a:rPr lang="zh-CN" altLang="en-US"/>
              <a:t>(a)                                 （b) </a:t>
            </a:r>
            <a:endParaRPr lang="zh-CN" altLang="en-US"/>
          </a:p>
          <a:p>
            <a:r>
              <a:rPr lang="zh-CN" altLang="en-US"/>
              <a:t>图9-13  W78XX和W79XX系列稳压器的外形和管脚排列图</a:t>
            </a:r>
            <a:endParaRPr lang="zh-CN" altLang="en-US"/>
          </a:p>
          <a:p>
            <a:r>
              <a:rPr lang="zh-CN" altLang="en-US"/>
              <a:t>        (a) W78XX系列 ；（b) W79XX系列</a:t>
            </a:r>
            <a:endParaRPr lang="zh-CN" altLang="en-US"/>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4" name="内容占位符 2"/>
          <p:cNvSpPr>
            <a:spLocks noGrp="1"/>
          </p:cNvSpPr>
          <p:nvPr/>
        </p:nvSpPr>
        <p:spPr>
          <a:xfrm>
            <a:off x="414020" y="1309370"/>
            <a:ext cx="11363960" cy="231140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整流电路的任务是将交流电变换为直流电。</a:t>
            </a:r>
            <a:endParaRPr sz="2000">
              <a:sym typeface="+mn-ea"/>
            </a:endParaRPr>
          </a:p>
          <a:p>
            <a:r>
              <a:rPr sz="2000">
                <a:sym typeface="+mn-ea"/>
              </a:rPr>
              <a:t>整流电路按输入电源相数可分为单相整流电路和三相整流电路，按输出波形又可分为半波整流电路、全波整流电路和桥式整流电路等。目前广泛使用的是桥式整流电路。</a:t>
            </a:r>
            <a:endParaRPr sz="2000">
              <a:sym typeface="+mn-ea"/>
            </a:endParaRPr>
          </a:p>
          <a:p>
            <a:r>
              <a:rPr sz="2000">
                <a:sym typeface="+mn-ea"/>
              </a:rPr>
              <a:t>为了简单起见，分析计算整流电路时把二极管当作理想元件来处理，即认为二极管的正向导通电阻为零，而反向电阻为无穷大。</a:t>
            </a:r>
            <a:endParaRPr sz="2000">
              <a:sym typeface="+mn-ea"/>
            </a:endParaRPr>
          </a:p>
          <a:p>
            <a:endParaRPr sz="2000">
              <a:sym typeface="+mn-ea"/>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3" name="内容占位符 2"/>
          <p:cNvSpPr>
            <a:spLocks noGrp="1"/>
          </p:cNvSpPr>
          <p:nvPr>
            <p:ph idx="1"/>
          </p:nvPr>
        </p:nvSpPr>
        <p:spPr>
          <a:xfrm>
            <a:off x="669925" y="885190"/>
            <a:ext cx="10852150" cy="485775"/>
          </a:xfrm>
        </p:spPr>
        <p:txBody>
          <a:bodyPr/>
          <a:p>
            <a:pPr marL="0" indent="0">
              <a:buNone/>
            </a:pPr>
            <a:r>
              <a:rPr sz="2000"/>
              <a:t>9</a:t>
            </a:r>
            <a:r>
              <a:rPr lang="en-US" altLang="zh-CN" sz="2000"/>
              <a:t>.</a:t>
            </a:r>
            <a:r>
              <a:rPr sz="2000"/>
              <a:t>3</a:t>
            </a:r>
            <a:r>
              <a:rPr lang="en-US" altLang="zh-CN" sz="2000"/>
              <a:t>.</a:t>
            </a:r>
            <a:r>
              <a:rPr sz="2000"/>
              <a:t>3 线性集成稳压器</a:t>
            </a:r>
            <a:endParaRPr sz="2000"/>
          </a:p>
        </p:txBody>
      </p:sp>
      <p:sp>
        <p:nvSpPr>
          <p:cNvPr id="4" name="内容占位符 2"/>
          <p:cNvSpPr>
            <a:spLocks noGrp="1"/>
          </p:cNvSpPr>
          <p:nvPr/>
        </p:nvSpPr>
        <p:spPr>
          <a:xfrm>
            <a:off x="669925" y="1370965"/>
            <a:ext cx="10984865" cy="47110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下面介绍几种三端式串联型集成稳压器的应用电路：</a:t>
            </a:r>
            <a:endParaRPr sz="2000">
              <a:sym typeface="+mn-ea"/>
            </a:endParaRPr>
          </a:p>
          <a:p>
            <a:pPr marL="0" indent="0">
              <a:buNone/>
            </a:pPr>
            <a:r>
              <a:rPr sz="2000">
                <a:sym typeface="+mn-ea"/>
              </a:rPr>
              <a:t>     三端稳压器可以用最简单的形式接入电路中使用。如图9-14(a)所示为W78XX系列的基本应用电路，从变压器输出的交流电压经整流滤波后产生的直流电压从1、</a:t>
            </a:r>
            <a:r>
              <a:rPr lang="en-US" altLang="zh-CN" sz="2000">
                <a:sym typeface="+mn-ea"/>
              </a:rPr>
              <a:t>2</a:t>
            </a:r>
            <a:r>
              <a:rPr sz="2000">
                <a:sym typeface="+mn-ea"/>
              </a:rPr>
              <a:t>两端输入，从2、3两端输出的是稳定的直流电压。</a:t>
            </a:r>
            <a:endParaRPr sz="2000">
              <a:sym typeface="+mn-ea"/>
            </a:endParaRPr>
          </a:p>
          <a:p>
            <a:pPr marL="0" indent="0">
              <a:buNone/>
            </a:pPr>
            <a:r>
              <a:rPr sz="2000">
                <a:sym typeface="+mn-ea"/>
              </a:rPr>
              <a:t>     当需要负电源时，应选用W79XX系列的产品。如图9-14(b)所示为W79XX系列的基本应用电路，</a:t>
            </a:r>
            <a:r>
              <a:rPr sz="2000" i="1">
                <a:sym typeface="+mn-ea"/>
              </a:rPr>
              <a:t>C</a:t>
            </a:r>
            <a:r>
              <a:rPr sz="2000" baseline="-25000">
                <a:sym typeface="+mn-ea"/>
              </a:rPr>
              <a:t>1</a:t>
            </a:r>
            <a:r>
              <a:rPr sz="2000">
                <a:sym typeface="+mn-ea"/>
              </a:rPr>
              <a:t>，</a:t>
            </a:r>
            <a:r>
              <a:rPr sz="2000" i="1">
                <a:sym typeface="+mn-ea"/>
              </a:rPr>
              <a:t>C</a:t>
            </a:r>
            <a:r>
              <a:rPr sz="2000" baseline="-25000">
                <a:sym typeface="+mn-ea"/>
              </a:rPr>
              <a:t>2</a:t>
            </a:r>
            <a:r>
              <a:rPr sz="2000">
                <a:sym typeface="+mn-ea"/>
              </a:rPr>
              <a:t>的选取和连接方法与W78 XX系列相同，只是输入和输出均为负电压，且从</a:t>
            </a:r>
            <a:r>
              <a:rPr lang="en-US" altLang="zh-CN" sz="2000">
                <a:sym typeface="+mn-ea"/>
              </a:rPr>
              <a:t>2</a:t>
            </a:r>
            <a:r>
              <a:rPr sz="2000">
                <a:sym typeface="+mn-ea"/>
              </a:rPr>
              <a:t>、</a:t>
            </a:r>
            <a:r>
              <a:rPr sz="2000">
                <a:sym typeface="+mn-ea"/>
              </a:rPr>
              <a:t>1两端输入，从</a:t>
            </a:r>
            <a:r>
              <a:rPr lang="en-US" altLang="zh-CN" sz="2000">
                <a:sym typeface="+mn-ea"/>
              </a:rPr>
              <a:t>3</a:t>
            </a:r>
            <a:r>
              <a:rPr sz="2000">
                <a:sym typeface="+mn-ea"/>
              </a:rPr>
              <a:t>、</a:t>
            </a:r>
            <a:r>
              <a:rPr sz="2000">
                <a:sym typeface="+mn-ea"/>
              </a:rPr>
              <a:t>1两端输出。</a:t>
            </a:r>
            <a:endParaRPr sz="2000">
              <a:sym typeface="+mn-ea"/>
            </a:endParaRPr>
          </a:p>
          <a:p>
            <a:r>
              <a:rPr sz="2000">
                <a:sym typeface="+mn-ea"/>
              </a:rPr>
              <a:t>     与        近似为串联，输出电压可用下式表示。</a:t>
            </a:r>
            <a:endParaRPr sz="2000">
              <a:sym typeface="+mn-ea"/>
            </a:endParaRPr>
          </a:p>
          <a:p>
            <a:endParaRPr sz="2000">
              <a:sym typeface="+mn-ea"/>
            </a:endParaRPr>
          </a:p>
          <a:p>
            <a:endParaRPr sz="2000">
              <a:sym typeface="+mn-ea"/>
            </a:endParaRPr>
          </a:p>
        </p:txBody>
      </p:sp>
      <p:graphicFrame>
        <p:nvGraphicFramePr>
          <p:cNvPr id="5" name="对象 -2147482430"/>
          <p:cNvGraphicFramePr>
            <a:graphicFrameLocks noChangeAspect="1"/>
          </p:cNvGraphicFramePr>
          <p:nvPr/>
        </p:nvGraphicFramePr>
        <p:xfrm>
          <a:off x="1089660" y="4580255"/>
          <a:ext cx="325120" cy="395605"/>
        </p:xfrm>
        <a:graphic>
          <a:graphicData uri="http://schemas.openxmlformats.org/presentationml/2006/ole">
            <mc:AlternateContent xmlns:mc="http://schemas.openxmlformats.org/markup-compatibility/2006">
              <mc:Choice xmlns:v="urn:schemas-microsoft-com:vml" Requires="v">
                <p:oleObj spid="_x0000_s3076" name="" r:id="rId1" imgW="177800" imgH="215265" progId="Equation.3">
                  <p:embed/>
                </p:oleObj>
              </mc:Choice>
              <mc:Fallback>
                <p:oleObj name="" r:id="rId1" imgW="177800" imgH="215265" progId="Equation.3">
                  <p:embed/>
                  <p:pic>
                    <p:nvPicPr>
                      <p:cNvPr id="0" name="图片 3075"/>
                      <p:cNvPicPr/>
                      <p:nvPr/>
                    </p:nvPicPr>
                    <p:blipFill>
                      <a:blip r:embed="rId2"/>
                      <a:stretch>
                        <a:fillRect/>
                      </a:stretch>
                    </p:blipFill>
                    <p:spPr>
                      <a:xfrm>
                        <a:off x="1089660" y="4580255"/>
                        <a:ext cx="325120" cy="395605"/>
                      </a:xfrm>
                      <a:prstGeom prst="rect">
                        <a:avLst/>
                      </a:prstGeom>
                      <a:noFill/>
                      <a:ln w="38100">
                        <a:noFill/>
                        <a:miter/>
                      </a:ln>
                    </p:spPr>
                  </p:pic>
                </p:oleObj>
              </mc:Fallback>
            </mc:AlternateContent>
          </a:graphicData>
        </a:graphic>
      </p:graphicFrame>
      <p:graphicFrame>
        <p:nvGraphicFramePr>
          <p:cNvPr id="6" name="对象 -2147482429"/>
          <p:cNvGraphicFramePr>
            <a:graphicFrameLocks noChangeAspect="1"/>
          </p:cNvGraphicFramePr>
          <p:nvPr/>
        </p:nvGraphicFramePr>
        <p:xfrm>
          <a:off x="1835785" y="4529138"/>
          <a:ext cx="408940" cy="434340"/>
        </p:xfrm>
        <a:graphic>
          <a:graphicData uri="http://schemas.openxmlformats.org/presentationml/2006/ole">
            <mc:AlternateContent xmlns:mc="http://schemas.openxmlformats.org/markup-compatibility/2006">
              <mc:Choice xmlns:v="urn:schemas-microsoft-com:vml" Requires="v">
                <p:oleObj spid="_x0000_s7" name="" r:id="rId3" imgW="203200" imgH="215900" progId="Equation.3">
                  <p:embed/>
                </p:oleObj>
              </mc:Choice>
              <mc:Fallback>
                <p:oleObj name="" r:id="rId3" imgW="203200" imgH="215900" progId="Equation.3">
                  <p:embed/>
                  <p:pic>
                    <p:nvPicPr>
                      <p:cNvPr id="0" name="图片 5"/>
                      <p:cNvPicPr/>
                      <p:nvPr/>
                    </p:nvPicPr>
                    <p:blipFill>
                      <a:blip r:embed="rId4"/>
                      <a:stretch>
                        <a:fillRect/>
                      </a:stretch>
                    </p:blipFill>
                    <p:spPr>
                      <a:xfrm>
                        <a:off x="1835785" y="4529138"/>
                        <a:ext cx="408940" cy="434340"/>
                      </a:xfrm>
                      <a:prstGeom prst="rect">
                        <a:avLst/>
                      </a:prstGeom>
                      <a:noFill/>
                      <a:ln w="38100">
                        <a:noFill/>
                        <a:miter/>
                      </a:ln>
                    </p:spPr>
                  </p:pic>
                </p:oleObj>
              </mc:Fallback>
            </mc:AlternateContent>
          </a:graphicData>
        </a:graphic>
      </p:graphicFrame>
      <p:graphicFrame>
        <p:nvGraphicFramePr>
          <p:cNvPr id="8" name="对象 -2147482428"/>
          <p:cNvGraphicFramePr>
            <a:graphicFrameLocks noChangeAspect="1"/>
          </p:cNvGraphicFramePr>
          <p:nvPr/>
        </p:nvGraphicFramePr>
        <p:xfrm>
          <a:off x="4479925" y="4975860"/>
          <a:ext cx="2269490" cy="727710"/>
        </p:xfrm>
        <a:graphic>
          <a:graphicData uri="http://schemas.openxmlformats.org/presentationml/2006/ole">
            <mc:AlternateContent xmlns:mc="http://schemas.openxmlformats.org/markup-compatibility/2006">
              <mc:Choice xmlns:v="urn:schemas-microsoft-com:vml" Requires="v">
                <p:oleObj spid="_x0000_s9" name="" r:id="rId5" imgW="1346200" imgH="431800" progId="Equation.3">
                  <p:embed/>
                </p:oleObj>
              </mc:Choice>
              <mc:Fallback>
                <p:oleObj name="" r:id="rId5" imgW="1346200" imgH="431800" progId="Equation.3">
                  <p:embed/>
                  <p:pic>
                    <p:nvPicPr>
                      <p:cNvPr id="0" name="图片 6"/>
                      <p:cNvPicPr/>
                      <p:nvPr/>
                    </p:nvPicPr>
                    <p:blipFill>
                      <a:blip r:embed="rId6"/>
                      <a:stretch>
                        <a:fillRect/>
                      </a:stretch>
                    </p:blipFill>
                    <p:spPr>
                      <a:xfrm>
                        <a:off x="4479925" y="4975860"/>
                        <a:ext cx="2269490" cy="727710"/>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3 直流稳压电路</a:t>
            </a:r>
            <a:endParaRPr>
              <a:sym typeface="+mn-ea"/>
            </a:endParaRPr>
          </a:p>
        </p:txBody>
      </p:sp>
      <p:sp>
        <p:nvSpPr>
          <p:cNvPr id="3" name="内容占位符 2"/>
          <p:cNvSpPr>
            <a:spLocks noGrp="1"/>
          </p:cNvSpPr>
          <p:nvPr>
            <p:ph idx="1"/>
          </p:nvPr>
        </p:nvSpPr>
        <p:spPr>
          <a:xfrm>
            <a:off x="669925" y="885190"/>
            <a:ext cx="10852150" cy="485775"/>
          </a:xfrm>
        </p:spPr>
        <p:txBody>
          <a:bodyPr/>
          <a:p>
            <a:r>
              <a:rPr sz="2000"/>
              <a:t>9</a:t>
            </a:r>
            <a:r>
              <a:rPr lang="en-US" altLang="zh-CN" sz="2000"/>
              <a:t>.</a:t>
            </a:r>
            <a:r>
              <a:rPr sz="2000"/>
              <a:t>3</a:t>
            </a:r>
            <a:r>
              <a:rPr lang="en-US" altLang="zh-CN" sz="2000"/>
              <a:t>.</a:t>
            </a:r>
            <a:r>
              <a:rPr sz="2000"/>
              <a:t>3 线性集成稳压器</a:t>
            </a:r>
            <a:endParaRPr sz="2000"/>
          </a:p>
        </p:txBody>
      </p:sp>
      <p:pic>
        <p:nvPicPr>
          <p:cNvPr id="5" name="图片 4"/>
          <p:cNvPicPr>
            <a:picLocks noChangeAspect="1"/>
          </p:cNvPicPr>
          <p:nvPr/>
        </p:nvPicPr>
        <p:blipFill>
          <a:blip r:embed="rId1"/>
          <a:stretch>
            <a:fillRect/>
          </a:stretch>
        </p:blipFill>
        <p:spPr>
          <a:xfrm>
            <a:off x="227330" y="1786890"/>
            <a:ext cx="7066915" cy="3476625"/>
          </a:xfrm>
          <a:prstGeom prst="rect">
            <a:avLst/>
          </a:prstGeom>
        </p:spPr>
      </p:pic>
      <p:pic>
        <p:nvPicPr>
          <p:cNvPr id="6" name="图片 5"/>
          <p:cNvPicPr>
            <a:picLocks noChangeAspect="1"/>
          </p:cNvPicPr>
          <p:nvPr/>
        </p:nvPicPr>
        <p:blipFill>
          <a:blip r:embed="rId2"/>
          <a:stretch>
            <a:fillRect/>
          </a:stretch>
        </p:blipFill>
        <p:spPr>
          <a:xfrm>
            <a:off x="7294245" y="1786890"/>
            <a:ext cx="4440555" cy="279527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lang="zh-CN" altLang="en-US" sz="2000"/>
              <a:t>9</a:t>
            </a:r>
            <a:r>
              <a:rPr lang="en-US" altLang="zh-CN" sz="2000"/>
              <a:t>.</a:t>
            </a:r>
            <a:r>
              <a:rPr lang="zh-CN" altLang="en-US" sz="2000"/>
              <a:t>1</a:t>
            </a:r>
            <a:r>
              <a:rPr lang="en-US" altLang="zh-CN" sz="2000"/>
              <a:t>.</a:t>
            </a:r>
            <a:r>
              <a:rPr lang="zh-CN" altLang="en-US" sz="2000"/>
              <a:t>1 单相半波整流电路</a:t>
            </a:r>
            <a:endParaRPr lang="zh-CN" altLang="en-US" sz="2000"/>
          </a:p>
        </p:txBody>
      </p:sp>
      <p:sp>
        <p:nvSpPr>
          <p:cNvPr id="4" name="内容占位符 2"/>
          <p:cNvSpPr>
            <a:spLocks noGrp="1"/>
          </p:cNvSpPr>
          <p:nvPr/>
        </p:nvSpPr>
        <p:spPr>
          <a:xfrm>
            <a:off x="669925" y="1588135"/>
            <a:ext cx="10984865" cy="343789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1．工作原理</a:t>
            </a:r>
            <a:endParaRPr sz="2000">
              <a:sym typeface="+mn-ea"/>
            </a:endParaRPr>
          </a:p>
          <a:p>
            <a:r>
              <a:rPr sz="2000">
                <a:sym typeface="+mn-ea"/>
              </a:rPr>
              <a:t>单相半波整流电路如图9-2 (a)所示。</a:t>
            </a:r>
            <a:endParaRPr sz="2000">
              <a:sym typeface="+mn-ea"/>
            </a:endParaRPr>
          </a:p>
          <a:p>
            <a:r>
              <a:rPr sz="2000">
                <a:sym typeface="+mn-ea"/>
              </a:rPr>
              <a:t>设整流变压器副边电压为：</a:t>
            </a:r>
            <a:endParaRPr sz="2000">
              <a:sym typeface="+mn-ea"/>
            </a:endParaRPr>
          </a:p>
          <a:p>
            <a:r>
              <a:rPr sz="2000">
                <a:sym typeface="+mn-ea"/>
              </a:rPr>
              <a:t>当</a:t>
            </a:r>
            <a:r>
              <a:rPr sz="2000" i="1">
                <a:sym typeface="+mn-ea"/>
              </a:rPr>
              <a:t>u</a:t>
            </a:r>
            <a:r>
              <a:rPr sz="2000" baseline="-25000">
                <a:sym typeface="+mn-ea"/>
              </a:rPr>
              <a:t>2</a:t>
            </a:r>
            <a:r>
              <a:rPr sz="2000">
                <a:sym typeface="+mn-ea"/>
              </a:rPr>
              <a:t>为负半周时，其极性为上负下正，即a点电位低于b点电位，二极管VD因承受反向电压而截止。此时负载上无电流流过，输出电压    =0，变压器副边电压</a:t>
            </a:r>
            <a:r>
              <a:rPr sz="2000" i="1">
                <a:sym typeface="+mn-ea"/>
              </a:rPr>
              <a:t>u</a:t>
            </a:r>
            <a:r>
              <a:rPr sz="2000" baseline="-25000">
                <a:sym typeface="+mn-ea"/>
              </a:rPr>
              <a:t>2</a:t>
            </a:r>
            <a:r>
              <a:rPr sz="2000">
                <a:sym typeface="+mn-ea"/>
              </a:rPr>
              <a:t>全部加在二极管VD上。</a:t>
            </a:r>
            <a:endParaRPr sz="2000">
              <a:sym typeface="+mn-ea"/>
            </a:endParaRPr>
          </a:p>
        </p:txBody>
      </p:sp>
      <p:graphicFrame>
        <p:nvGraphicFramePr>
          <p:cNvPr id="5" name="对象 -2147482618"/>
          <p:cNvGraphicFramePr>
            <a:graphicFrameLocks noChangeAspect="1"/>
          </p:cNvGraphicFramePr>
          <p:nvPr/>
        </p:nvGraphicFramePr>
        <p:xfrm>
          <a:off x="4366260" y="2411095"/>
          <a:ext cx="2689225" cy="615315"/>
        </p:xfrm>
        <a:graphic>
          <a:graphicData uri="http://schemas.openxmlformats.org/presentationml/2006/ole">
            <mc:AlternateContent xmlns:mc="http://schemas.openxmlformats.org/markup-compatibility/2006">
              <mc:Choice xmlns:v="urn:schemas-microsoft-com:vml" Requires="v">
                <p:oleObj spid="_x0000_s3076" name="" r:id="rId1" imgW="1054100" imgH="241300" progId="Equation.3">
                  <p:embed/>
                </p:oleObj>
              </mc:Choice>
              <mc:Fallback>
                <p:oleObj name="" r:id="rId1" imgW="1054100" imgH="241300" progId="Equation.3">
                  <p:embed/>
                  <p:pic>
                    <p:nvPicPr>
                      <p:cNvPr id="0" name="图片 3075"/>
                      <p:cNvPicPr/>
                      <p:nvPr/>
                    </p:nvPicPr>
                    <p:blipFill>
                      <a:blip r:embed="rId2"/>
                      <a:stretch>
                        <a:fillRect/>
                      </a:stretch>
                    </p:blipFill>
                    <p:spPr>
                      <a:xfrm>
                        <a:off x="4366260" y="2411095"/>
                        <a:ext cx="2689225" cy="615315"/>
                      </a:xfrm>
                      <a:prstGeom prst="rect">
                        <a:avLst/>
                      </a:prstGeom>
                      <a:noFill/>
                      <a:ln w="38100">
                        <a:noFill/>
                        <a:miter/>
                      </a:ln>
                    </p:spPr>
                  </p:pic>
                </p:oleObj>
              </mc:Fallback>
            </mc:AlternateContent>
          </a:graphicData>
        </a:graphic>
      </p:graphicFrame>
      <p:graphicFrame>
        <p:nvGraphicFramePr>
          <p:cNvPr id="6" name="对象 -2147482614"/>
          <p:cNvGraphicFramePr>
            <a:graphicFrameLocks noChangeAspect="1"/>
          </p:cNvGraphicFramePr>
          <p:nvPr/>
        </p:nvGraphicFramePr>
        <p:xfrm>
          <a:off x="6473825" y="3521710"/>
          <a:ext cx="369570" cy="476885"/>
        </p:xfrm>
        <a:graphic>
          <a:graphicData uri="http://schemas.openxmlformats.org/presentationml/2006/ole">
            <mc:AlternateContent xmlns:mc="http://schemas.openxmlformats.org/markup-compatibility/2006">
              <mc:Choice xmlns:v="urn:schemas-microsoft-com:vml" Requires="v">
                <p:oleObj spid="_x0000_s7" name="" r:id="rId3" imgW="177800" imgH="227965" progId="Equation.3">
                  <p:embed/>
                </p:oleObj>
              </mc:Choice>
              <mc:Fallback>
                <p:oleObj name="" r:id="rId3" imgW="177800" imgH="227965" progId="Equation.3">
                  <p:embed/>
                  <p:pic>
                    <p:nvPicPr>
                      <p:cNvPr id="0" name="图片 4"/>
                      <p:cNvPicPr/>
                      <p:nvPr/>
                    </p:nvPicPr>
                    <p:blipFill>
                      <a:blip r:embed="rId4"/>
                      <a:stretch>
                        <a:fillRect/>
                      </a:stretch>
                    </p:blipFill>
                    <p:spPr>
                      <a:xfrm>
                        <a:off x="6473825" y="3521710"/>
                        <a:ext cx="369570" cy="476885"/>
                      </a:xfrm>
                      <a:prstGeom prst="rect">
                        <a:avLst/>
                      </a:prstGeom>
                      <a:noFill/>
                      <a:ln w="38100">
                        <a:noFill/>
                        <a:miter/>
                      </a:ln>
                    </p:spPr>
                  </p:pic>
                </p:oleObj>
              </mc:Fallback>
            </mc:AlternateContent>
          </a:graphicData>
        </a:graphic>
      </p:graphicFrame>
      <p:pic>
        <p:nvPicPr>
          <p:cNvPr id="8" name="图片 7"/>
          <p:cNvPicPr>
            <a:picLocks noChangeAspect="1"/>
          </p:cNvPicPr>
          <p:nvPr/>
        </p:nvPicPr>
        <p:blipFill>
          <a:blip r:embed="rId5"/>
          <a:stretch>
            <a:fillRect/>
          </a:stretch>
        </p:blipFill>
        <p:spPr>
          <a:xfrm>
            <a:off x="3476625" y="3998595"/>
            <a:ext cx="6902450" cy="2818130"/>
          </a:xfrm>
          <a:prstGeom prst="rect">
            <a:avLst/>
          </a:prstGeom>
        </p:spPr>
      </p:pic>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lang="zh-CN" altLang="en-US" sz="2000"/>
              <a:t>9</a:t>
            </a:r>
            <a:r>
              <a:rPr lang="en-US" altLang="zh-CN" sz="2000"/>
              <a:t>.</a:t>
            </a:r>
            <a:r>
              <a:rPr lang="zh-CN" altLang="en-US" sz="2000"/>
              <a:t>1</a:t>
            </a:r>
            <a:r>
              <a:rPr lang="en-US" altLang="zh-CN" sz="2000"/>
              <a:t>.</a:t>
            </a:r>
            <a:r>
              <a:rPr lang="zh-CN" altLang="en-US" sz="2000"/>
              <a:t>1 单相半波整流电路</a:t>
            </a:r>
            <a:endParaRPr lang="zh-CN" altLang="en-US" sz="2000"/>
          </a:p>
        </p:txBody>
      </p:sp>
      <p:sp>
        <p:nvSpPr>
          <p:cNvPr id="4" name="内容占位符 2"/>
          <p:cNvSpPr>
            <a:spLocks noGrp="1"/>
          </p:cNvSpPr>
          <p:nvPr/>
        </p:nvSpPr>
        <p:spPr>
          <a:xfrm>
            <a:off x="669925" y="1588135"/>
            <a:ext cx="10984865" cy="434086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2．参数计算</a:t>
            </a:r>
            <a:endParaRPr sz="2000">
              <a:sym typeface="+mn-ea"/>
            </a:endParaRPr>
          </a:p>
          <a:p>
            <a:r>
              <a:rPr sz="2000">
                <a:sym typeface="+mn-ea"/>
              </a:rPr>
              <a:t>（l）负载上的电压平均值和电流平均值。</a:t>
            </a:r>
            <a:endParaRPr sz="2000">
              <a:sym typeface="+mn-ea"/>
            </a:endParaRPr>
          </a:p>
          <a:p>
            <a:r>
              <a:rPr sz="2000">
                <a:sym typeface="+mn-ea"/>
              </a:rPr>
              <a:t>单相半波整流电压的平均值为：</a:t>
            </a:r>
            <a:endParaRPr sz="2000">
              <a:sym typeface="+mn-ea"/>
            </a:endParaRPr>
          </a:p>
          <a:p>
            <a:r>
              <a:rPr sz="2000">
                <a:sym typeface="+mn-ea"/>
              </a:rPr>
              <a:t>流过负载电阻</a:t>
            </a:r>
            <a:r>
              <a:rPr sz="2000" i="1">
                <a:sym typeface="+mn-ea"/>
              </a:rPr>
              <a:t>R</a:t>
            </a:r>
            <a:r>
              <a:rPr sz="2000" baseline="-25000">
                <a:sym typeface="+mn-ea"/>
              </a:rPr>
              <a:t>L</a:t>
            </a:r>
            <a:r>
              <a:rPr sz="2000">
                <a:sym typeface="+mn-ea"/>
              </a:rPr>
              <a:t>的电流平均值为：</a:t>
            </a:r>
            <a:endParaRPr sz="2000">
              <a:sym typeface="+mn-ea"/>
            </a:endParaRPr>
          </a:p>
          <a:p>
            <a:endParaRPr sz="2000">
              <a:sym typeface="+mn-ea"/>
            </a:endParaRPr>
          </a:p>
          <a:p>
            <a:r>
              <a:rPr sz="2000">
                <a:sym typeface="+mn-ea"/>
              </a:rPr>
              <a:t>(2)整流二极管的电流平均值和承受的最高反向电压。流经二极管的电流平均值就是流经负载电阻</a:t>
            </a:r>
            <a:r>
              <a:rPr sz="2000" i="1">
                <a:sym typeface="+mn-ea"/>
              </a:rPr>
              <a:t>R</a:t>
            </a:r>
            <a:r>
              <a:rPr sz="2000" baseline="-25000">
                <a:sym typeface="+mn-ea"/>
              </a:rPr>
              <a:t>L</a:t>
            </a:r>
            <a:r>
              <a:rPr sz="2000">
                <a:sym typeface="+mn-ea"/>
              </a:rPr>
              <a:t>的电流平均值，</a:t>
            </a:r>
            <a:r>
              <a:rPr sz="2000">
                <a:solidFill>
                  <a:schemeClr val="tx1"/>
                </a:solidFill>
                <a:sym typeface="+mn-ea"/>
              </a:rPr>
              <a:t>即：</a:t>
            </a:r>
            <a:endParaRPr sz="2000">
              <a:solidFill>
                <a:srgbClr val="FF0000"/>
              </a:solidFill>
              <a:sym typeface="+mn-ea"/>
            </a:endParaRPr>
          </a:p>
          <a:p>
            <a:r>
              <a:rPr sz="2000">
                <a:sym typeface="+mn-ea"/>
              </a:rPr>
              <a:t>二极管截止时承受的最高反向电压就是整流变压器副边交流电压</a:t>
            </a:r>
            <a:r>
              <a:rPr sz="2000" i="1">
                <a:sym typeface="+mn-ea"/>
              </a:rPr>
              <a:t>u</a:t>
            </a:r>
            <a:r>
              <a:rPr sz="2000" baseline="-25000">
                <a:sym typeface="+mn-ea"/>
              </a:rPr>
              <a:t>2</a:t>
            </a:r>
            <a:r>
              <a:rPr sz="2000">
                <a:sym typeface="+mn-ea"/>
              </a:rPr>
              <a:t>的最大值，</a:t>
            </a:r>
            <a:r>
              <a:rPr sz="2000">
                <a:solidFill>
                  <a:schemeClr val="tx1"/>
                </a:solidFill>
                <a:sym typeface="+mn-ea"/>
              </a:rPr>
              <a:t>即：</a:t>
            </a:r>
            <a:endParaRPr sz="2000">
              <a:solidFill>
                <a:schemeClr val="tx1"/>
              </a:solidFill>
              <a:sym typeface="+mn-ea"/>
            </a:endParaRPr>
          </a:p>
        </p:txBody>
      </p:sp>
      <p:graphicFrame>
        <p:nvGraphicFramePr>
          <p:cNvPr id="5" name="对象 -2147482611"/>
          <p:cNvGraphicFramePr>
            <a:graphicFrameLocks noChangeAspect="1"/>
          </p:cNvGraphicFramePr>
          <p:nvPr/>
        </p:nvGraphicFramePr>
        <p:xfrm>
          <a:off x="5020310" y="2304415"/>
          <a:ext cx="6401435" cy="922020"/>
        </p:xfrm>
        <a:graphic>
          <a:graphicData uri="http://schemas.openxmlformats.org/presentationml/2006/ole">
            <mc:AlternateContent xmlns:mc="http://schemas.openxmlformats.org/markup-compatibility/2006">
              <mc:Choice xmlns:v="urn:schemas-microsoft-com:vml" Requires="v">
                <p:oleObj spid="_x0000_s8" name="" r:id="rId1" imgW="2995930" imgH="431800" progId="Equation.3">
                  <p:embed/>
                </p:oleObj>
              </mc:Choice>
              <mc:Fallback>
                <p:oleObj name="" r:id="rId1" imgW="2995930" imgH="431800" progId="Equation.3">
                  <p:embed/>
                  <p:pic>
                    <p:nvPicPr>
                      <p:cNvPr id="0" name="图片 7"/>
                      <p:cNvPicPr/>
                      <p:nvPr/>
                    </p:nvPicPr>
                    <p:blipFill>
                      <a:blip r:embed="rId2"/>
                      <a:stretch>
                        <a:fillRect/>
                      </a:stretch>
                    </p:blipFill>
                    <p:spPr>
                      <a:xfrm>
                        <a:off x="5020310" y="2304415"/>
                        <a:ext cx="6401435" cy="922020"/>
                      </a:xfrm>
                      <a:prstGeom prst="rect">
                        <a:avLst/>
                      </a:prstGeom>
                      <a:noFill/>
                      <a:ln w="38100">
                        <a:noFill/>
                        <a:miter/>
                      </a:ln>
                    </p:spPr>
                  </p:pic>
                </p:oleObj>
              </mc:Fallback>
            </mc:AlternateContent>
          </a:graphicData>
        </a:graphic>
      </p:graphicFrame>
      <p:graphicFrame>
        <p:nvGraphicFramePr>
          <p:cNvPr id="6" name="对象 -2147482610"/>
          <p:cNvGraphicFramePr>
            <a:graphicFrameLocks noChangeAspect="1"/>
          </p:cNvGraphicFramePr>
          <p:nvPr/>
        </p:nvGraphicFramePr>
        <p:xfrm>
          <a:off x="5069205" y="3336608"/>
          <a:ext cx="2257425" cy="843280"/>
        </p:xfrm>
        <a:graphic>
          <a:graphicData uri="http://schemas.openxmlformats.org/presentationml/2006/ole">
            <mc:AlternateContent xmlns:mc="http://schemas.openxmlformats.org/markup-compatibility/2006">
              <mc:Choice xmlns:v="urn:schemas-microsoft-com:vml" Requires="v">
                <p:oleObj spid="_x0000_s9" name="" r:id="rId3" imgW="1155700" imgH="431800" progId="Equation.3">
                  <p:embed/>
                </p:oleObj>
              </mc:Choice>
              <mc:Fallback>
                <p:oleObj name="" r:id="rId3" imgW="1155700" imgH="431800" progId="Equation.3">
                  <p:embed/>
                  <p:pic>
                    <p:nvPicPr>
                      <p:cNvPr id="0" name="图片 8"/>
                      <p:cNvPicPr/>
                      <p:nvPr/>
                    </p:nvPicPr>
                    <p:blipFill>
                      <a:blip r:embed="rId4"/>
                      <a:stretch>
                        <a:fillRect/>
                      </a:stretch>
                    </p:blipFill>
                    <p:spPr>
                      <a:xfrm>
                        <a:off x="5069205" y="3336608"/>
                        <a:ext cx="2257425" cy="843280"/>
                      </a:xfrm>
                      <a:prstGeom prst="rect">
                        <a:avLst/>
                      </a:prstGeom>
                      <a:noFill/>
                      <a:ln w="38100">
                        <a:noFill/>
                        <a:miter/>
                      </a:ln>
                    </p:spPr>
                  </p:pic>
                </p:oleObj>
              </mc:Fallback>
            </mc:AlternateContent>
          </a:graphicData>
        </a:graphic>
      </p:graphicFrame>
      <p:graphicFrame>
        <p:nvGraphicFramePr>
          <p:cNvPr id="7" name="对象 -2147482608"/>
          <p:cNvGraphicFramePr>
            <a:graphicFrameLocks noChangeAspect="1"/>
          </p:cNvGraphicFramePr>
          <p:nvPr/>
        </p:nvGraphicFramePr>
        <p:xfrm>
          <a:off x="4674871" y="4500245"/>
          <a:ext cx="2031365" cy="793750"/>
        </p:xfrm>
        <a:graphic>
          <a:graphicData uri="http://schemas.openxmlformats.org/presentationml/2006/ole">
            <mc:AlternateContent xmlns:mc="http://schemas.openxmlformats.org/markup-compatibility/2006">
              <mc:Choice xmlns:v="urn:schemas-microsoft-com:vml" Requires="v">
                <p:oleObj spid="_x0000_s10" name="" r:id="rId5" imgW="1104900" imgH="431800" progId="Equation.3">
                  <p:embed/>
                </p:oleObj>
              </mc:Choice>
              <mc:Fallback>
                <p:oleObj name="" r:id="rId5" imgW="1104900" imgH="431800" progId="Equation.3">
                  <p:embed/>
                  <p:pic>
                    <p:nvPicPr>
                      <p:cNvPr id="0" name="图片 9"/>
                      <p:cNvPicPr/>
                      <p:nvPr/>
                    </p:nvPicPr>
                    <p:blipFill>
                      <a:blip r:embed="rId6"/>
                      <a:stretch>
                        <a:fillRect/>
                      </a:stretch>
                    </p:blipFill>
                    <p:spPr>
                      <a:xfrm>
                        <a:off x="4674871" y="4500245"/>
                        <a:ext cx="2031365" cy="793750"/>
                      </a:xfrm>
                      <a:prstGeom prst="rect">
                        <a:avLst/>
                      </a:prstGeom>
                      <a:noFill/>
                      <a:ln w="38100">
                        <a:noFill/>
                        <a:miter/>
                      </a:ln>
                    </p:spPr>
                  </p:pic>
                </p:oleObj>
              </mc:Fallback>
            </mc:AlternateContent>
          </a:graphicData>
        </a:graphic>
      </p:graphicFrame>
      <p:graphicFrame>
        <p:nvGraphicFramePr>
          <p:cNvPr id="11" name="对象 -2147482607"/>
          <p:cNvGraphicFramePr>
            <a:graphicFrameLocks noChangeAspect="1"/>
          </p:cNvGraphicFramePr>
          <p:nvPr/>
        </p:nvGraphicFramePr>
        <p:xfrm>
          <a:off x="4744403" y="5601653"/>
          <a:ext cx="1696085" cy="492125"/>
        </p:xfrm>
        <a:graphic>
          <a:graphicData uri="http://schemas.openxmlformats.org/presentationml/2006/ole">
            <mc:AlternateContent xmlns:mc="http://schemas.openxmlformats.org/markup-compatibility/2006">
              <mc:Choice xmlns:v="urn:schemas-microsoft-com:vml" Requires="v">
                <p:oleObj spid="_x0000_s12" name="" r:id="rId7" imgW="876300" imgH="254000" progId="Equation.3">
                  <p:embed/>
                </p:oleObj>
              </mc:Choice>
              <mc:Fallback>
                <p:oleObj name="" r:id="rId7" imgW="876300" imgH="254000" progId="Equation.3">
                  <p:embed/>
                  <p:pic>
                    <p:nvPicPr>
                      <p:cNvPr id="0" name="图片 10"/>
                      <p:cNvPicPr/>
                      <p:nvPr/>
                    </p:nvPicPr>
                    <p:blipFill>
                      <a:blip r:embed="rId8"/>
                      <a:stretch>
                        <a:fillRect/>
                      </a:stretch>
                    </p:blipFill>
                    <p:spPr>
                      <a:xfrm>
                        <a:off x="4744403" y="5601653"/>
                        <a:ext cx="1696085" cy="492125"/>
                      </a:xfrm>
                      <a:prstGeom prst="rect">
                        <a:avLst/>
                      </a:prstGeom>
                      <a:noFill/>
                      <a:ln w="38100">
                        <a:noFill/>
                        <a:miter/>
                      </a:ln>
                    </p:spPr>
                  </p:pic>
                </p:oleObj>
              </mc:Fallback>
            </mc:AlternateContent>
          </a:graphicData>
        </a:graphic>
      </p:graphicFrame>
    </p:spTree>
    <p:custDataLst>
      <p:tags r:id="rId9"/>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sz="2000"/>
              <a:t>9.1.2 单相桥式整流电路</a:t>
            </a:r>
            <a:endParaRPr sz="2000"/>
          </a:p>
        </p:txBody>
      </p:sp>
      <p:sp>
        <p:nvSpPr>
          <p:cNvPr id="4" name="内容占位符 2"/>
          <p:cNvSpPr>
            <a:spLocks noGrp="1"/>
          </p:cNvSpPr>
          <p:nvPr/>
        </p:nvSpPr>
        <p:spPr>
          <a:xfrm>
            <a:off x="669925" y="1438275"/>
            <a:ext cx="10984865" cy="434086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1． 工作原理</a:t>
            </a:r>
            <a:endParaRPr sz="2000">
              <a:sym typeface="+mn-ea"/>
            </a:endParaRPr>
          </a:p>
          <a:p>
            <a:r>
              <a:rPr sz="2000">
                <a:sym typeface="+mn-ea"/>
              </a:rPr>
              <a:t>单相桥式整流电路是由4个整流二极管接成电桥的形式构成的，如图9-3(a)所示。图9-3 (b）所示为单相桥式整流电路的一种简便画法。</a:t>
            </a:r>
            <a:endParaRPr sz="2000">
              <a:sym typeface="+mn-ea"/>
            </a:endParaRPr>
          </a:p>
        </p:txBody>
      </p:sp>
      <p:pic>
        <p:nvPicPr>
          <p:cNvPr id="5" name="图片 4"/>
          <p:cNvPicPr>
            <a:picLocks noChangeAspect="1"/>
          </p:cNvPicPr>
          <p:nvPr/>
        </p:nvPicPr>
        <p:blipFill>
          <a:blip r:embed="rId1"/>
          <a:stretch>
            <a:fillRect/>
          </a:stretch>
        </p:blipFill>
        <p:spPr>
          <a:xfrm>
            <a:off x="2392680" y="2849880"/>
            <a:ext cx="7883525" cy="356489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sz="2000"/>
              <a:t>9.1.2 单相桥式整流电路</a:t>
            </a:r>
            <a:endParaRPr sz="2000"/>
          </a:p>
        </p:txBody>
      </p:sp>
      <p:sp>
        <p:nvSpPr>
          <p:cNvPr id="4" name="内容占位符 2"/>
          <p:cNvSpPr>
            <a:spLocks noGrp="1"/>
          </p:cNvSpPr>
          <p:nvPr/>
        </p:nvSpPr>
        <p:spPr>
          <a:xfrm>
            <a:off x="669925" y="1438275"/>
            <a:ext cx="11315700" cy="434149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设整流变压器副边电压为：</a:t>
            </a:r>
            <a:endParaRPr sz="2000">
              <a:sym typeface="+mn-ea"/>
            </a:endParaRPr>
          </a:p>
          <a:p>
            <a:r>
              <a:rPr sz="2000">
                <a:sym typeface="+mn-ea"/>
              </a:rPr>
              <a:t>当    为正半周时，其极性为上正下负，即</a:t>
            </a:r>
            <a:r>
              <a:rPr sz="2000" i="1">
                <a:sym typeface="+mn-ea"/>
              </a:rPr>
              <a:t>a</a:t>
            </a:r>
            <a:r>
              <a:rPr sz="2000">
                <a:sym typeface="+mn-ea"/>
              </a:rPr>
              <a:t>点电位高于</a:t>
            </a:r>
            <a:r>
              <a:rPr sz="2000" i="1">
                <a:sym typeface="+mn-ea"/>
              </a:rPr>
              <a:t>b</a:t>
            </a:r>
            <a:r>
              <a:rPr sz="2000">
                <a:sym typeface="+mn-ea"/>
              </a:rPr>
              <a:t>点电位，二极管</a:t>
            </a:r>
            <a:r>
              <a:rPr lang="en-US" altLang="zh-CN" sz="2000">
                <a:sym typeface="+mn-ea"/>
              </a:rPr>
              <a:t>D</a:t>
            </a:r>
            <a:r>
              <a:rPr sz="2000">
                <a:sym typeface="+mn-ea"/>
              </a:rPr>
              <a:t>1，</a:t>
            </a:r>
            <a:r>
              <a:rPr lang="en-US" altLang="zh-CN" sz="2000">
                <a:sym typeface="+mn-ea"/>
              </a:rPr>
              <a:t>D</a:t>
            </a:r>
            <a:r>
              <a:rPr sz="2000">
                <a:sym typeface="+mn-ea"/>
              </a:rPr>
              <a:t>3因承受正向电压而导通，</a:t>
            </a:r>
            <a:r>
              <a:rPr lang="en-US" altLang="zh-CN" sz="2000">
                <a:sym typeface="+mn-ea"/>
              </a:rPr>
              <a:t>D</a:t>
            </a:r>
            <a:r>
              <a:rPr sz="2000">
                <a:sym typeface="+mn-ea"/>
              </a:rPr>
              <a:t>2，</a:t>
            </a:r>
            <a:r>
              <a:rPr lang="en-US" altLang="zh-CN" sz="2000">
                <a:sym typeface="+mn-ea"/>
              </a:rPr>
              <a:t>D</a:t>
            </a:r>
            <a:r>
              <a:rPr sz="2000">
                <a:sym typeface="+mn-ea"/>
              </a:rPr>
              <a:t>4因承受反向电压而截止。此时电流的路径为：                    </a:t>
            </a:r>
            <a:endParaRPr sz="2000">
              <a:sym typeface="+mn-ea"/>
            </a:endParaRPr>
          </a:p>
          <a:p>
            <a:pPr marL="0" indent="0">
              <a:buNone/>
            </a:pPr>
            <a:r>
              <a:rPr sz="2000">
                <a:sym typeface="+mn-ea"/>
              </a:rPr>
              <a:t>，如图9-4（a）所示。</a:t>
            </a:r>
            <a:endParaRPr sz="2000">
              <a:sym typeface="+mn-ea"/>
            </a:endParaRPr>
          </a:p>
          <a:p>
            <a:r>
              <a:rPr sz="2000">
                <a:sym typeface="+mn-ea"/>
              </a:rPr>
              <a:t>当    为负半周时，其极性为上负下正，即</a:t>
            </a:r>
            <a:r>
              <a:rPr sz="2000" i="1">
                <a:sym typeface="+mn-ea"/>
              </a:rPr>
              <a:t>a</a:t>
            </a:r>
            <a:r>
              <a:rPr sz="2000">
                <a:sym typeface="+mn-ea"/>
              </a:rPr>
              <a:t>点电位低于</a:t>
            </a:r>
            <a:r>
              <a:rPr sz="2000" i="1">
                <a:sym typeface="+mn-ea"/>
              </a:rPr>
              <a:t>b</a:t>
            </a:r>
            <a:r>
              <a:rPr sz="2000">
                <a:sym typeface="+mn-ea"/>
              </a:rPr>
              <a:t>点电位，二极管</a:t>
            </a:r>
            <a:r>
              <a:rPr lang="en-US" altLang="zh-CN" sz="2000">
                <a:sym typeface="+mn-ea"/>
              </a:rPr>
              <a:t>D</a:t>
            </a:r>
            <a:r>
              <a:rPr sz="2000">
                <a:sym typeface="+mn-ea"/>
              </a:rPr>
              <a:t>2，</a:t>
            </a:r>
            <a:r>
              <a:rPr lang="en-US" altLang="zh-CN" sz="2000">
                <a:sym typeface="+mn-ea"/>
              </a:rPr>
              <a:t>D</a:t>
            </a:r>
            <a:r>
              <a:rPr sz="2000">
                <a:sym typeface="+mn-ea"/>
              </a:rPr>
              <a:t>4因承受正向电压而导通，</a:t>
            </a:r>
            <a:r>
              <a:rPr lang="en-US" altLang="zh-CN" sz="2000">
                <a:sym typeface="+mn-ea"/>
              </a:rPr>
              <a:t>D</a:t>
            </a:r>
            <a:r>
              <a:rPr sz="2000">
                <a:sym typeface="+mn-ea"/>
              </a:rPr>
              <a:t>1，</a:t>
            </a:r>
            <a:r>
              <a:rPr lang="en-US" altLang="zh-CN" sz="2000">
                <a:sym typeface="+mn-ea"/>
              </a:rPr>
              <a:t>D</a:t>
            </a:r>
            <a:r>
              <a:rPr sz="2000">
                <a:sym typeface="+mn-ea"/>
              </a:rPr>
              <a:t>3因承受反向电压而截止。此时电流的路径为： </a:t>
            </a:r>
            <a:endParaRPr sz="2000">
              <a:sym typeface="+mn-ea"/>
            </a:endParaRPr>
          </a:p>
          <a:p>
            <a:pPr marL="0" indent="0">
              <a:buNone/>
            </a:pPr>
            <a:r>
              <a:rPr sz="2000">
                <a:sym typeface="+mn-ea"/>
              </a:rPr>
              <a:t>，如图9-4（b）所示。</a:t>
            </a:r>
            <a:endParaRPr sz="2000">
              <a:sym typeface="+mn-ea"/>
            </a:endParaRPr>
          </a:p>
        </p:txBody>
      </p:sp>
      <p:graphicFrame>
        <p:nvGraphicFramePr>
          <p:cNvPr id="5" name="对象 -2147482595"/>
          <p:cNvGraphicFramePr>
            <a:graphicFrameLocks noChangeAspect="1"/>
          </p:cNvGraphicFramePr>
          <p:nvPr/>
        </p:nvGraphicFramePr>
        <p:xfrm>
          <a:off x="4470400" y="1438275"/>
          <a:ext cx="2155190" cy="492760"/>
        </p:xfrm>
        <a:graphic>
          <a:graphicData uri="http://schemas.openxmlformats.org/presentationml/2006/ole">
            <mc:AlternateContent xmlns:mc="http://schemas.openxmlformats.org/markup-compatibility/2006">
              <mc:Choice xmlns:v="urn:schemas-microsoft-com:vml" Requires="v">
                <p:oleObj spid="_x0000_s3076" name="" r:id="rId1" imgW="1054100" imgH="241300" progId="Equation.3">
                  <p:embed/>
                </p:oleObj>
              </mc:Choice>
              <mc:Fallback>
                <p:oleObj name="" r:id="rId1" imgW="1054100" imgH="241300" progId="Equation.3">
                  <p:embed/>
                  <p:pic>
                    <p:nvPicPr>
                      <p:cNvPr id="0" name="图片 3075"/>
                      <p:cNvPicPr/>
                      <p:nvPr/>
                    </p:nvPicPr>
                    <p:blipFill>
                      <a:blip r:embed="rId2"/>
                      <a:stretch>
                        <a:fillRect/>
                      </a:stretch>
                    </p:blipFill>
                    <p:spPr>
                      <a:xfrm>
                        <a:off x="4470400" y="1438275"/>
                        <a:ext cx="2155190" cy="492760"/>
                      </a:xfrm>
                      <a:prstGeom prst="rect">
                        <a:avLst/>
                      </a:prstGeom>
                      <a:noFill/>
                      <a:ln w="38100">
                        <a:noFill/>
                        <a:miter/>
                      </a:ln>
                    </p:spPr>
                  </p:pic>
                </p:oleObj>
              </mc:Fallback>
            </mc:AlternateContent>
          </a:graphicData>
        </a:graphic>
      </p:graphicFrame>
      <p:graphicFrame>
        <p:nvGraphicFramePr>
          <p:cNvPr id="6" name="对象 -2147482594"/>
          <p:cNvGraphicFramePr>
            <a:graphicFrameLocks noChangeAspect="1"/>
          </p:cNvGraphicFramePr>
          <p:nvPr/>
        </p:nvGraphicFramePr>
        <p:xfrm>
          <a:off x="1285875" y="1836420"/>
          <a:ext cx="361950" cy="554355"/>
        </p:xfrm>
        <a:graphic>
          <a:graphicData uri="http://schemas.openxmlformats.org/presentationml/2006/ole">
            <mc:AlternateContent xmlns:mc="http://schemas.openxmlformats.org/markup-compatibility/2006">
              <mc:Choice xmlns:v="urn:schemas-microsoft-com:vml" Requires="v">
                <p:oleObj spid="_x0000_s7" name="" r:id="rId3" imgW="177800" imgH="215265" progId="Equation.3">
                  <p:embed/>
                </p:oleObj>
              </mc:Choice>
              <mc:Fallback>
                <p:oleObj name="" r:id="rId3" imgW="177800" imgH="215265" progId="Equation.3">
                  <p:embed/>
                  <p:pic>
                    <p:nvPicPr>
                      <p:cNvPr id="0" name="图片 5"/>
                      <p:cNvPicPr/>
                      <p:nvPr/>
                    </p:nvPicPr>
                    <p:blipFill>
                      <a:blip r:embed="rId4"/>
                      <a:stretch>
                        <a:fillRect/>
                      </a:stretch>
                    </p:blipFill>
                    <p:spPr>
                      <a:xfrm>
                        <a:off x="1285875" y="1836420"/>
                        <a:ext cx="361950" cy="554355"/>
                      </a:xfrm>
                      <a:prstGeom prst="rect">
                        <a:avLst/>
                      </a:prstGeom>
                      <a:noFill/>
                      <a:ln w="38100">
                        <a:noFill/>
                        <a:miter/>
                      </a:ln>
                    </p:spPr>
                  </p:pic>
                </p:oleObj>
              </mc:Fallback>
            </mc:AlternateContent>
          </a:graphicData>
        </a:graphic>
      </p:graphicFrame>
      <p:graphicFrame>
        <p:nvGraphicFramePr>
          <p:cNvPr id="8" name="对象 -2147482594"/>
          <p:cNvGraphicFramePr>
            <a:graphicFrameLocks noChangeAspect="1"/>
          </p:cNvGraphicFramePr>
          <p:nvPr/>
        </p:nvGraphicFramePr>
        <p:xfrm>
          <a:off x="1285875" y="3331845"/>
          <a:ext cx="361950" cy="554355"/>
        </p:xfrm>
        <a:graphic>
          <a:graphicData uri="http://schemas.openxmlformats.org/presentationml/2006/ole">
            <mc:AlternateContent xmlns:mc="http://schemas.openxmlformats.org/markup-compatibility/2006">
              <mc:Choice xmlns:v="urn:schemas-microsoft-com:vml" Requires="v">
                <p:oleObj spid="_x0000_s9" name="" r:id="rId5" imgW="177800" imgH="215265" progId="Equation.3">
                  <p:embed/>
                </p:oleObj>
              </mc:Choice>
              <mc:Fallback>
                <p:oleObj name="" r:id="rId5" imgW="177800" imgH="215265" progId="Equation.3">
                  <p:embed/>
                  <p:pic>
                    <p:nvPicPr>
                      <p:cNvPr id="0" name="图片 5"/>
                      <p:cNvPicPr/>
                      <p:nvPr/>
                    </p:nvPicPr>
                    <p:blipFill>
                      <a:blip r:embed="rId4"/>
                      <a:stretch>
                        <a:fillRect/>
                      </a:stretch>
                    </p:blipFill>
                    <p:spPr>
                      <a:xfrm>
                        <a:off x="1285875" y="3331845"/>
                        <a:ext cx="361950" cy="554355"/>
                      </a:xfrm>
                      <a:prstGeom prst="rect">
                        <a:avLst/>
                      </a:prstGeom>
                      <a:noFill/>
                      <a:ln w="38100">
                        <a:noFill/>
                        <a:miter/>
                      </a:ln>
                    </p:spPr>
                  </p:pic>
                </p:oleObj>
              </mc:Fallback>
            </mc:AlternateContent>
          </a:graphicData>
        </a:graphic>
      </p:graphicFrame>
      <p:graphicFrame>
        <p:nvGraphicFramePr>
          <p:cNvPr id="10" name="对象 -2147482593"/>
          <p:cNvGraphicFramePr>
            <a:graphicFrameLocks noChangeAspect="1"/>
          </p:cNvGraphicFramePr>
          <p:nvPr/>
        </p:nvGraphicFramePr>
        <p:xfrm>
          <a:off x="9352598" y="2390775"/>
          <a:ext cx="2507615" cy="367030"/>
        </p:xfrm>
        <a:graphic>
          <a:graphicData uri="http://schemas.openxmlformats.org/presentationml/2006/ole">
            <mc:AlternateContent xmlns:mc="http://schemas.openxmlformats.org/markup-compatibility/2006">
              <mc:Choice xmlns:v="urn:schemas-microsoft-com:vml" Requires="v">
                <p:oleObj spid="_x0000_s11" name="" r:id="rId6" imgW="1562100" imgH="228600" progId="Equation.3">
                  <p:embed/>
                </p:oleObj>
              </mc:Choice>
              <mc:Fallback>
                <p:oleObj name="" r:id="rId6" imgW="1562100" imgH="228600" progId="Equation.3">
                  <p:embed/>
                  <p:pic>
                    <p:nvPicPr>
                      <p:cNvPr id="0" name="图片 8"/>
                      <p:cNvPicPr/>
                      <p:nvPr/>
                    </p:nvPicPr>
                    <p:blipFill>
                      <a:blip r:embed="rId7"/>
                      <a:stretch>
                        <a:fillRect/>
                      </a:stretch>
                    </p:blipFill>
                    <p:spPr>
                      <a:xfrm>
                        <a:off x="9352598" y="2390775"/>
                        <a:ext cx="2507615" cy="367030"/>
                      </a:xfrm>
                      <a:prstGeom prst="rect">
                        <a:avLst/>
                      </a:prstGeom>
                      <a:noFill/>
                      <a:ln w="38100">
                        <a:noFill/>
                        <a:miter/>
                      </a:ln>
                    </p:spPr>
                  </p:pic>
                </p:oleObj>
              </mc:Fallback>
            </mc:AlternateContent>
          </a:graphicData>
        </a:graphic>
      </p:graphicFrame>
      <p:graphicFrame>
        <p:nvGraphicFramePr>
          <p:cNvPr id="12" name="对象 -2147482591"/>
          <p:cNvGraphicFramePr>
            <a:graphicFrameLocks noChangeAspect="1"/>
          </p:cNvGraphicFramePr>
          <p:nvPr/>
        </p:nvGraphicFramePr>
        <p:xfrm>
          <a:off x="9238298" y="3830320"/>
          <a:ext cx="2593340" cy="370205"/>
        </p:xfrm>
        <a:graphic>
          <a:graphicData uri="http://schemas.openxmlformats.org/presentationml/2006/ole">
            <mc:AlternateContent xmlns:mc="http://schemas.openxmlformats.org/markup-compatibility/2006">
              <mc:Choice xmlns:v="urn:schemas-microsoft-com:vml" Requires="v">
                <p:oleObj spid="_x0000_s13" name="" r:id="rId8" imgW="1511300" imgH="215900" progId="Equation.3">
                  <p:embed/>
                </p:oleObj>
              </mc:Choice>
              <mc:Fallback>
                <p:oleObj name="" r:id="rId8" imgW="1511300" imgH="215900" progId="Equation.3">
                  <p:embed/>
                  <p:pic>
                    <p:nvPicPr>
                      <p:cNvPr id="0" name="图片 9"/>
                      <p:cNvPicPr/>
                      <p:nvPr/>
                    </p:nvPicPr>
                    <p:blipFill>
                      <a:blip r:embed="rId9"/>
                      <a:stretch>
                        <a:fillRect/>
                      </a:stretch>
                    </p:blipFill>
                    <p:spPr>
                      <a:xfrm>
                        <a:off x="9238298" y="3830320"/>
                        <a:ext cx="2593340" cy="370205"/>
                      </a:xfrm>
                      <a:prstGeom prst="rect">
                        <a:avLst/>
                      </a:prstGeom>
                      <a:noFill/>
                      <a:ln w="38100">
                        <a:noFill/>
                        <a:miter/>
                      </a:ln>
                    </p:spPr>
                  </p:pic>
                </p:oleObj>
              </mc:Fallback>
            </mc:AlternateContent>
          </a:graphicData>
        </a:graphic>
      </p:graphicFrame>
      <p:pic>
        <p:nvPicPr>
          <p:cNvPr id="14" name="图片 13"/>
          <p:cNvPicPr>
            <a:picLocks noChangeAspect="1"/>
          </p:cNvPicPr>
          <p:nvPr/>
        </p:nvPicPr>
        <p:blipFill>
          <a:blip r:embed="rId10"/>
          <a:stretch>
            <a:fillRect/>
          </a:stretch>
        </p:blipFill>
        <p:spPr>
          <a:xfrm>
            <a:off x="4220210" y="4200525"/>
            <a:ext cx="6430645" cy="2385695"/>
          </a:xfrm>
          <a:prstGeom prst="rect">
            <a:avLst/>
          </a:prstGeom>
        </p:spPr>
      </p:pic>
      <p:sp>
        <p:nvSpPr>
          <p:cNvPr id="15" name="文本框 14"/>
          <p:cNvSpPr txBox="1"/>
          <p:nvPr/>
        </p:nvSpPr>
        <p:spPr>
          <a:xfrm>
            <a:off x="5771515" y="6260465"/>
            <a:ext cx="3466465" cy="306705"/>
          </a:xfrm>
          <a:prstGeom prst="rect">
            <a:avLst/>
          </a:prstGeom>
          <a:noFill/>
        </p:spPr>
        <p:txBody>
          <a:bodyPr wrap="square" rtlCol="0">
            <a:spAutoFit/>
          </a:bodyPr>
          <a:p>
            <a:r>
              <a:rPr lang="zh-CN" altLang="en-US" sz="1400"/>
              <a:t>图</a:t>
            </a:r>
            <a:r>
              <a:rPr lang="en-US" altLang="zh-CN" sz="1400"/>
              <a:t>9-4  </a:t>
            </a:r>
            <a:r>
              <a:rPr lang="zh-CN" altLang="en-US" sz="1400"/>
              <a:t>单相桥式整流电路的电流通路</a:t>
            </a:r>
            <a:endParaRPr lang="zh-CN" altLang="en-US" sz="1400"/>
          </a:p>
        </p:txBody>
      </p:sp>
    </p:spTree>
    <p:custDataLst>
      <p:tags r:id="rId1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sz="2000"/>
              <a:t>9.1.2 单相桥式整流电路</a:t>
            </a:r>
            <a:endParaRPr sz="2000"/>
          </a:p>
        </p:txBody>
      </p:sp>
      <p:sp>
        <p:nvSpPr>
          <p:cNvPr id="4" name="内容占位符 2"/>
          <p:cNvSpPr>
            <a:spLocks noGrp="1"/>
          </p:cNvSpPr>
          <p:nvPr/>
        </p:nvSpPr>
        <p:spPr>
          <a:xfrm>
            <a:off x="669925" y="1438275"/>
            <a:ext cx="10984865" cy="47421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2．参数计算</a:t>
            </a:r>
            <a:endParaRPr sz="2000">
              <a:sym typeface="+mn-ea"/>
            </a:endParaRPr>
          </a:p>
          <a:p>
            <a:r>
              <a:rPr sz="2000">
                <a:sym typeface="+mn-ea"/>
              </a:rPr>
              <a:t>(1)负载上的电压平均值和电流平均值。单相全波整流电压的平均值为：</a:t>
            </a:r>
            <a:endParaRPr sz="2000">
              <a:sym typeface="+mn-ea"/>
            </a:endParaRPr>
          </a:p>
          <a:p>
            <a:endParaRPr sz="2000">
              <a:sym typeface="+mn-ea"/>
            </a:endParaRPr>
          </a:p>
          <a:p>
            <a:endParaRPr sz="2000">
              <a:sym typeface="+mn-ea"/>
            </a:endParaRPr>
          </a:p>
          <a:p>
            <a:r>
              <a:rPr sz="2000">
                <a:sym typeface="+mn-ea"/>
              </a:rPr>
              <a:t>流过负载电阻     的电流平均值为：</a:t>
            </a:r>
            <a:endParaRPr sz="2000">
              <a:sym typeface="+mn-ea"/>
            </a:endParaRPr>
          </a:p>
          <a:p>
            <a:r>
              <a:rPr sz="2000">
                <a:sym typeface="+mn-ea"/>
              </a:rPr>
              <a:t>(2)整流二极管的电流平均值和承受的最高反向电压。</a:t>
            </a:r>
            <a:endParaRPr sz="2000">
              <a:sym typeface="+mn-ea"/>
            </a:endParaRPr>
          </a:p>
          <a:p>
            <a:r>
              <a:rPr sz="2000">
                <a:sym typeface="+mn-ea"/>
              </a:rPr>
              <a:t>因为桥式整流电路中每两个二极管串联导通半个周期，所以流经每个二极管的电流平均值为负载电流的一半，即：</a:t>
            </a:r>
            <a:endParaRPr sz="2000">
              <a:sym typeface="+mn-ea"/>
            </a:endParaRPr>
          </a:p>
          <a:p>
            <a:r>
              <a:rPr sz="2000">
                <a:sym typeface="+mn-ea"/>
              </a:rPr>
              <a:t>每个二极管在截止时承受的最高反向电压为       的最大值，即：</a:t>
            </a:r>
            <a:endParaRPr sz="2000">
              <a:sym typeface="+mn-ea"/>
            </a:endParaRPr>
          </a:p>
        </p:txBody>
      </p:sp>
      <p:graphicFrame>
        <p:nvGraphicFramePr>
          <p:cNvPr id="5" name="对象 -2147482585"/>
          <p:cNvGraphicFramePr>
            <a:graphicFrameLocks noChangeAspect="1"/>
          </p:cNvGraphicFramePr>
          <p:nvPr/>
        </p:nvGraphicFramePr>
        <p:xfrm>
          <a:off x="2366328" y="2426335"/>
          <a:ext cx="6073140" cy="925830"/>
        </p:xfrm>
        <a:graphic>
          <a:graphicData uri="http://schemas.openxmlformats.org/presentationml/2006/ole">
            <mc:AlternateContent xmlns:mc="http://schemas.openxmlformats.org/markup-compatibility/2006">
              <mc:Choice xmlns:v="urn:schemas-microsoft-com:vml" Requires="v">
                <p:oleObj spid="_x0000_s3076" name="" r:id="rId1" imgW="2831465" imgH="431800" progId="Equation.3">
                  <p:embed/>
                </p:oleObj>
              </mc:Choice>
              <mc:Fallback>
                <p:oleObj name="" r:id="rId1" imgW="2831465" imgH="431800" progId="Equation.3">
                  <p:embed/>
                  <p:pic>
                    <p:nvPicPr>
                      <p:cNvPr id="0" name="图片 3075"/>
                      <p:cNvPicPr/>
                      <p:nvPr/>
                    </p:nvPicPr>
                    <p:blipFill>
                      <a:blip r:embed="rId2"/>
                      <a:stretch>
                        <a:fillRect/>
                      </a:stretch>
                    </p:blipFill>
                    <p:spPr>
                      <a:xfrm>
                        <a:off x="2366328" y="2426335"/>
                        <a:ext cx="6073140" cy="925830"/>
                      </a:xfrm>
                      <a:prstGeom prst="rect">
                        <a:avLst/>
                      </a:prstGeom>
                      <a:noFill/>
                      <a:ln w="38100">
                        <a:noFill/>
                        <a:miter/>
                      </a:ln>
                    </p:spPr>
                  </p:pic>
                </p:oleObj>
              </mc:Fallback>
            </mc:AlternateContent>
          </a:graphicData>
        </a:graphic>
      </p:graphicFrame>
      <p:graphicFrame>
        <p:nvGraphicFramePr>
          <p:cNvPr id="6" name="对象 -2147482584"/>
          <p:cNvGraphicFramePr>
            <a:graphicFrameLocks noChangeAspect="1"/>
          </p:cNvGraphicFramePr>
          <p:nvPr/>
        </p:nvGraphicFramePr>
        <p:xfrm>
          <a:off x="2645410" y="3537585"/>
          <a:ext cx="372745" cy="396240"/>
        </p:xfrm>
        <a:graphic>
          <a:graphicData uri="http://schemas.openxmlformats.org/presentationml/2006/ole">
            <mc:AlternateContent xmlns:mc="http://schemas.openxmlformats.org/markup-compatibility/2006">
              <mc:Choice xmlns:v="urn:schemas-microsoft-com:vml" Requires="v">
                <p:oleObj spid="_x0000_s7" name="" r:id="rId3" imgW="203200" imgH="215900" progId="Equation.3">
                  <p:embed/>
                </p:oleObj>
              </mc:Choice>
              <mc:Fallback>
                <p:oleObj name="" r:id="rId3" imgW="203200" imgH="215900" progId="Equation.3">
                  <p:embed/>
                  <p:pic>
                    <p:nvPicPr>
                      <p:cNvPr id="0" name="图片 5"/>
                      <p:cNvPicPr/>
                      <p:nvPr/>
                    </p:nvPicPr>
                    <p:blipFill>
                      <a:blip r:embed="rId4"/>
                      <a:stretch>
                        <a:fillRect/>
                      </a:stretch>
                    </p:blipFill>
                    <p:spPr>
                      <a:xfrm>
                        <a:off x="2645410" y="3537585"/>
                        <a:ext cx="372745" cy="396240"/>
                      </a:xfrm>
                      <a:prstGeom prst="rect">
                        <a:avLst/>
                      </a:prstGeom>
                      <a:noFill/>
                      <a:ln w="38100">
                        <a:noFill/>
                        <a:miter/>
                      </a:ln>
                    </p:spPr>
                  </p:pic>
                </p:oleObj>
              </mc:Fallback>
            </mc:AlternateContent>
          </a:graphicData>
        </a:graphic>
      </p:graphicFrame>
      <p:graphicFrame>
        <p:nvGraphicFramePr>
          <p:cNvPr id="8" name="对象 -2147482583"/>
          <p:cNvGraphicFramePr>
            <a:graphicFrameLocks noChangeAspect="1"/>
          </p:cNvGraphicFramePr>
          <p:nvPr/>
        </p:nvGraphicFramePr>
        <p:xfrm>
          <a:off x="5432108" y="3383280"/>
          <a:ext cx="1945005" cy="751840"/>
        </p:xfrm>
        <a:graphic>
          <a:graphicData uri="http://schemas.openxmlformats.org/presentationml/2006/ole">
            <mc:AlternateContent xmlns:mc="http://schemas.openxmlformats.org/markup-compatibility/2006">
              <mc:Choice xmlns:v="urn:schemas-microsoft-com:vml" Requires="v">
                <p:oleObj spid="_x0000_s9" name="" r:id="rId5" imgW="1117600" imgH="431800" progId="Equation.3">
                  <p:embed/>
                </p:oleObj>
              </mc:Choice>
              <mc:Fallback>
                <p:oleObj name="" r:id="rId5" imgW="1117600" imgH="431800" progId="Equation.3">
                  <p:embed/>
                  <p:pic>
                    <p:nvPicPr>
                      <p:cNvPr id="0" name="图片 6"/>
                      <p:cNvPicPr/>
                      <p:nvPr/>
                    </p:nvPicPr>
                    <p:blipFill>
                      <a:blip r:embed="rId6"/>
                      <a:stretch>
                        <a:fillRect/>
                      </a:stretch>
                    </p:blipFill>
                    <p:spPr>
                      <a:xfrm>
                        <a:off x="5432108" y="3383280"/>
                        <a:ext cx="1945005" cy="751840"/>
                      </a:xfrm>
                      <a:prstGeom prst="rect">
                        <a:avLst/>
                      </a:prstGeom>
                      <a:noFill/>
                      <a:ln w="38100">
                        <a:noFill/>
                        <a:miter/>
                      </a:ln>
                    </p:spPr>
                  </p:pic>
                </p:oleObj>
              </mc:Fallback>
            </mc:AlternateContent>
          </a:graphicData>
        </a:graphic>
      </p:graphicFrame>
      <p:pic>
        <p:nvPicPr>
          <p:cNvPr id="11" name="图片 -2147482581"/>
          <p:cNvPicPr>
            <a:picLocks noChangeAspect="1"/>
          </p:cNvPicPr>
          <p:nvPr/>
        </p:nvPicPr>
        <p:blipFill>
          <a:blip r:embed="rId7"/>
          <a:stretch>
            <a:fillRect/>
          </a:stretch>
        </p:blipFill>
        <p:spPr>
          <a:xfrm>
            <a:off x="6365875" y="5532120"/>
            <a:ext cx="331470" cy="403860"/>
          </a:xfrm>
          <a:prstGeom prst="rect">
            <a:avLst/>
          </a:prstGeom>
          <a:noFill/>
          <a:ln w="9525">
            <a:noFill/>
          </a:ln>
        </p:spPr>
      </p:pic>
      <p:graphicFrame>
        <p:nvGraphicFramePr>
          <p:cNvPr id="12" name="对象 -2147482580"/>
          <p:cNvGraphicFramePr>
            <a:graphicFrameLocks noChangeAspect="1"/>
          </p:cNvGraphicFramePr>
          <p:nvPr/>
        </p:nvGraphicFramePr>
        <p:xfrm>
          <a:off x="8851900" y="5542915"/>
          <a:ext cx="1529715" cy="421640"/>
        </p:xfrm>
        <a:graphic>
          <a:graphicData uri="http://schemas.openxmlformats.org/presentationml/2006/ole">
            <mc:AlternateContent xmlns:mc="http://schemas.openxmlformats.org/markup-compatibility/2006">
              <mc:Choice xmlns:v="urn:schemas-microsoft-com:vml" Requires="v">
                <p:oleObj spid="_x0000_s13" name="" r:id="rId8" imgW="876300" imgH="241300" progId="Equation.3">
                  <p:embed/>
                </p:oleObj>
              </mc:Choice>
              <mc:Fallback>
                <p:oleObj name="" r:id="rId8" imgW="876300" imgH="241300" progId="Equation.3">
                  <p:embed/>
                  <p:pic>
                    <p:nvPicPr>
                      <p:cNvPr id="0" name="图片 7"/>
                      <p:cNvPicPr/>
                      <p:nvPr/>
                    </p:nvPicPr>
                    <p:blipFill>
                      <a:blip r:embed="rId9"/>
                      <a:stretch>
                        <a:fillRect/>
                      </a:stretch>
                    </p:blipFill>
                    <p:spPr>
                      <a:xfrm>
                        <a:off x="8851900" y="5542915"/>
                        <a:ext cx="1529715" cy="421640"/>
                      </a:xfrm>
                      <a:prstGeom prst="rect">
                        <a:avLst/>
                      </a:prstGeom>
                      <a:noFill/>
                      <a:ln w="38100">
                        <a:noFill/>
                        <a:miter/>
                      </a:ln>
                    </p:spPr>
                  </p:pic>
                </p:oleObj>
              </mc:Fallback>
            </mc:AlternateContent>
          </a:graphicData>
        </a:graphic>
      </p:graphicFrame>
      <p:graphicFrame>
        <p:nvGraphicFramePr>
          <p:cNvPr id="10" name="对象 -2147482583"/>
          <p:cNvGraphicFramePr>
            <a:graphicFrameLocks noChangeAspect="1"/>
          </p:cNvGraphicFramePr>
          <p:nvPr/>
        </p:nvGraphicFramePr>
        <p:xfrm>
          <a:off x="4526915" y="4932045"/>
          <a:ext cx="2487930" cy="610870"/>
        </p:xfrm>
        <a:graphic>
          <a:graphicData uri="http://schemas.openxmlformats.org/presentationml/2006/ole">
            <mc:AlternateContent xmlns:mc="http://schemas.openxmlformats.org/markup-compatibility/2006">
              <mc:Choice xmlns:v="urn:schemas-microsoft-com:vml" Requires="v">
                <p:oleObj spid="_x0000_s14" name="" r:id="rId10" imgW="1244600" imgH="431800" progId="Equation.3">
                  <p:embed/>
                </p:oleObj>
              </mc:Choice>
              <mc:Fallback>
                <p:oleObj name="" r:id="rId10" imgW="1244600" imgH="431800" progId="Equation.3">
                  <p:embed/>
                  <p:pic>
                    <p:nvPicPr>
                      <p:cNvPr id="0" name="图片 13"/>
                      <p:cNvPicPr/>
                      <p:nvPr/>
                    </p:nvPicPr>
                    <p:blipFill>
                      <a:blip r:embed="rId11"/>
                      <a:stretch>
                        <a:fillRect/>
                      </a:stretch>
                    </p:blipFill>
                    <p:spPr>
                      <a:xfrm>
                        <a:off x="4526915" y="4932045"/>
                        <a:ext cx="2487930" cy="610870"/>
                      </a:xfrm>
                      <a:prstGeom prst="rect">
                        <a:avLst/>
                      </a:prstGeom>
                      <a:noFill/>
                      <a:ln w="38100">
                        <a:noFill/>
                        <a:miter/>
                      </a:ln>
                    </p:spPr>
                  </p:pic>
                </p:oleObj>
              </mc:Fallback>
            </mc:AlternateContent>
          </a:graphicData>
        </a:graphic>
      </p:graphicFrame>
    </p:spTree>
    <p:custDataLst>
      <p:tags r:id="rId1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1整流电路</a:t>
            </a:r>
            <a:endParaRPr>
              <a:sym typeface="+mn-ea"/>
            </a:endParaRPr>
          </a:p>
        </p:txBody>
      </p:sp>
      <p:sp>
        <p:nvSpPr>
          <p:cNvPr id="3" name="内容占位符 2"/>
          <p:cNvSpPr>
            <a:spLocks noGrp="1"/>
          </p:cNvSpPr>
          <p:nvPr>
            <p:ph idx="1"/>
          </p:nvPr>
        </p:nvSpPr>
        <p:spPr>
          <a:xfrm>
            <a:off x="669925" y="952500"/>
            <a:ext cx="10852150" cy="485775"/>
          </a:xfrm>
        </p:spPr>
        <p:txBody>
          <a:bodyPr/>
          <a:p>
            <a:r>
              <a:rPr sz="2000"/>
              <a:t>9.1.2 单相桥式整流电路</a:t>
            </a:r>
            <a:endParaRPr sz="2000"/>
          </a:p>
        </p:txBody>
      </p:sp>
      <p:sp>
        <p:nvSpPr>
          <p:cNvPr id="4" name="内容占位符 2"/>
          <p:cNvSpPr>
            <a:spLocks noGrp="1"/>
          </p:cNvSpPr>
          <p:nvPr/>
        </p:nvSpPr>
        <p:spPr>
          <a:xfrm>
            <a:off x="669925" y="1438275"/>
            <a:ext cx="10984865" cy="47421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sz="2000">
                <a:sym typeface="+mn-ea"/>
              </a:rPr>
              <a:t>2．参数计算</a:t>
            </a:r>
            <a:endParaRPr sz="2000">
              <a:sym typeface="+mn-ea"/>
            </a:endParaRPr>
          </a:p>
          <a:p>
            <a:r>
              <a:rPr sz="2000">
                <a:sym typeface="+mn-ea"/>
              </a:rPr>
              <a:t>(3)整流变压器副边电压有效值和电流有效值。整流变压器副边电压有效值为：</a:t>
            </a:r>
            <a:endParaRPr sz="2000">
              <a:sym typeface="+mn-ea"/>
            </a:endParaRPr>
          </a:p>
          <a:p>
            <a:endParaRPr sz="2000">
              <a:sym typeface="+mn-ea"/>
            </a:endParaRPr>
          </a:p>
          <a:p>
            <a:endParaRPr sz="2000">
              <a:sym typeface="+mn-ea"/>
            </a:endParaRPr>
          </a:p>
          <a:p>
            <a:r>
              <a:rPr sz="2000">
                <a:sym typeface="+mn-ea"/>
              </a:rPr>
              <a:t>整流变压器副边电流有效值为：</a:t>
            </a:r>
            <a:endParaRPr sz="2000">
              <a:sym typeface="+mn-ea"/>
            </a:endParaRPr>
          </a:p>
        </p:txBody>
      </p:sp>
      <p:pic>
        <p:nvPicPr>
          <p:cNvPr id="5" name="图片 -2147482579"/>
          <p:cNvPicPr>
            <a:picLocks noChangeAspect="1"/>
          </p:cNvPicPr>
          <p:nvPr/>
        </p:nvPicPr>
        <p:blipFill>
          <a:blip r:embed="rId1"/>
          <a:stretch>
            <a:fillRect/>
          </a:stretch>
        </p:blipFill>
        <p:spPr>
          <a:xfrm>
            <a:off x="4450080" y="2383155"/>
            <a:ext cx="2190750" cy="763270"/>
          </a:xfrm>
          <a:prstGeom prst="rect">
            <a:avLst/>
          </a:prstGeom>
          <a:noFill/>
          <a:ln w="9525">
            <a:noFill/>
          </a:ln>
        </p:spPr>
      </p:pic>
      <p:graphicFrame>
        <p:nvGraphicFramePr>
          <p:cNvPr id="6" name="对象 -2147482578"/>
          <p:cNvGraphicFramePr>
            <a:graphicFrameLocks noChangeAspect="1"/>
          </p:cNvGraphicFramePr>
          <p:nvPr/>
        </p:nvGraphicFramePr>
        <p:xfrm>
          <a:off x="4255770" y="4003675"/>
          <a:ext cx="3002280" cy="784225"/>
        </p:xfrm>
        <a:graphic>
          <a:graphicData uri="http://schemas.openxmlformats.org/presentationml/2006/ole">
            <mc:AlternateContent xmlns:mc="http://schemas.openxmlformats.org/markup-compatibility/2006">
              <mc:Choice xmlns:v="urn:schemas-microsoft-com:vml" Requires="v">
                <p:oleObj spid="_x0000_s14" name="" r:id="rId2" imgW="1701165" imgH="444500" progId="Equation.3">
                  <p:embed/>
                </p:oleObj>
              </mc:Choice>
              <mc:Fallback>
                <p:oleObj name="" r:id="rId2" imgW="1701165" imgH="444500" progId="Equation.3">
                  <p:embed/>
                  <p:pic>
                    <p:nvPicPr>
                      <p:cNvPr id="0" name="图片 13"/>
                      <p:cNvPicPr/>
                      <p:nvPr/>
                    </p:nvPicPr>
                    <p:blipFill>
                      <a:blip r:embed="rId3"/>
                      <a:stretch>
                        <a:fillRect/>
                      </a:stretch>
                    </p:blipFill>
                    <p:spPr>
                      <a:xfrm>
                        <a:off x="4255770" y="4003675"/>
                        <a:ext cx="3002280" cy="784225"/>
                      </a:xfrm>
                      <a:prstGeom prst="rect">
                        <a:avLst/>
                      </a:prstGeom>
                      <a:noFill/>
                      <a:ln w="38100">
                        <a:noFill/>
                        <a:miter/>
                      </a:ln>
                    </p:spPr>
                  </p:pic>
                </p:oleObj>
              </mc:Fallback>
            </mc:AlternateContent>
          </a:graphicData>
        </a:graphic>
      </p:graphicFrame>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ym typeface="+mn-ea"/>
              </a:rPr>
              <a:t>9</a:t>
            </a:r>
            <a:r>
              <a:rPr lang="en-US" altLang="zh-CN">
                <a:sym typeface="+mn-ea"/>
              </a:rPr>
              <a:t>.</a:t>
            </a:r>
            <a:r>
              <a:rPr>
                <a:sym typeface="+mn-ea"/>
              </a:rPr>
              <a:t>2 滤波电路</a:t>
            </a:r>
            <a:endParaRPr>
              <a:sym typeface="+mn-ea"/>
            </a:endParaRPr>
          </a:p>
        </p:txBody>
      </p:sp>
      <p:sp>
        <p:nvSpPr>
          <p:cNvPr id="4" name="内容占位符 2"/>
          <p:cNvSpPr>
            <a:spLocks noGrp="1"/>
          </p:cNvSpPr>
          <p:nvPr/>
        </p:nvSpPr>
        <p:spPr>
          <a:xfrm>
            <a:off x="669925" y="1438275"/>
            <a:ext cx="10984865" cy="4742180"/>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2000">
                <a:sym typeface="+mn-ea"/>
              </a:rPr>
              <a:t>      </a:t>
            </a:r>
            <a:r>
              <a:rPr sz="2000">
                <a:sym typeface="+mn-ea"/>
              </a:rPr>
              <a:t>整流电路可以将交流电转换为直流电，但脉动较大，在某些应用中如电镀、蓄电池充电等可以直接使用脉动直流电源。</a:t>
            </a:r>
            <a:endParaRPr sz="2000">
              <a:sym typeface="+mn-ea"/>
            </a:endParaRPr>
          </a:p>
          <a:p>
            <a:pPr marL="0" indent="0">
              <a:buNone/>
            </a:pPr>
            <a:r>
              <a:rPr sz="2000">
                <a:sym typeface="+mn-ea"/>
              </a:rPr>
              <a:t>      滤波通常是利用电容或电感的能量存储功能来实现的。</a:t>
            </a:r>
            <a:endParaRPr sz="2000">
              <a:sym typeface="+mn-ea"/>
            </a:endParaRPr>
          </a:p>
          <a:p>
            <a:pPr marL="0" indent="0">
              <a:buNone/>
            </a:pPr>
            <a:r>
              <a:rPr sz="2000" b="1">
                <a:sym typeface="+mn-ea"/>
              </a:rPr>
              <a:t>9.2.1电容滤波电路</a:t>
            </a:r>
            <a:endParaRPr sz="2000">
              <a:sym typeface="+mn-ea"/>
            </a:endParaRPr>
          </a:p>
          <a:p>
            <a:pPr marL="0" indent="0">
              <a:buNone/>
            </a:pPr>
            <a:r>
              <a:rPr sz="2000">
                <a:sym typeface="+mn-ea"/>
              </a:rPr>
              <a:t>      最简单的电容滤波电路是在整流电路的直流输出侧负载电阻     两端并联一电容器     ，利用电容器的端电压在电路状态改变时不能突变的原理，使输出电压趋于平滑。</a:t>
            </a:r>
            <a:endParaRPr sz="2000">
              <a:sym typeface="+mn-ea"/>
            </a:endParaRPr>
          </a:p>
          <a:p>
            <a:pPr marL="0" indent="0">
              <a:buNone/>
            </a:pPr>
            <a:r>
              <a:rPr sz="2000">
                <a:sym typeface="+mn-ea"/>
              </a:rPr>
              <a:t>      1</a:t>
            </a:r>
            <a:r>
              <a:rPr lang="en-US" altLang="zh-CN" sz="2000">
                <a:sym typeface="+mn-ea"/>
              </a:rPr>
              <a:t>.</a:t>
            </a:r>
            <a:r>
              <a:rPr sz="2000">
                <a:sym typeface="+mn-ea"/>
              </a:rPr>
              <a:t>工作原理</a:t>
            </a:r>
            <a:endParaRPr sz="2000">
              <a:sym typeface="+mn-ea"/>
            </a:endParaRPr>
          </a:p>
          <a:p>
            <a:pPr marL="0" indent="0">
              <a:buNone/>
            </a:pPr>
            <a:r>
              <a:rPr sz="2000">
                <a:sym typeface="+mn-ea"/>
              </a:rPr>
              <a:t>      图9-7(a)所示为单相半波整流电容滤波电路，其工作原理如下：</a:t>
            </a:r>
            <a:endParaRPr sz="2000">
              <a:sym typeface="+mn-ea"/>
            </a:endParaRPr>
          </a:p>
          <a:p>
            <a:pPr marL="0" indent="0">
              <a:buNone/>
            </a:pPr>
            <a:r>
              <a:rPr sz="2000">
                <a:sym typeface="+mn-ea"/>
              </a:rPr>
              <a:t>     设整流变压器副边电压为： </a:t>
            </a:r>
            <a:endParaRPr sz="2000">
              <a:sym typeface="+mn-ea"/>
            </a:endParaRPr>
          </a:p>
        </p:txBody>
      </p:sp>
      <p:graphicFrame>
        <p:nvGraphicFramePr>
          <p:cNvPr id="5" name="对象 -2147482567"/>
          <p:cNvGraphicFramePr>
            <a:graphicFrameLocks noChangeAspect="1"/>
          </p:cNvGraphicFramePr>
          <p:nvPr/>
        </p:nvGraphicFramePr>
        <p:xfrm>
          <a:off x="8472805" y="3430270"/>
          <a:ext cx="318135" cy="338455"/>
        </p:xfrm>
        <a:graphic>
          <a:graphicData uri="http://schemas.openxmlformats.org/presentationml/2006/ole">
            <mc:AlternateContent xmlns:mc="http://schemas.openxmlformats.org/markup-compatibility/2006">
              <mc:Choice xmlns:v="urn:schemas-microsoft-com:vml" Requires="v">
                <p:oleObj spid="_x0000_s3076" name="" r:id="rId1" imgW="203200" imgH="215900" progId="Equation.3">
                  <p:embed/>
                </p:oleObj>
              </mc:Choice>
              <mc:Fallback>
                <p:oleObj name="" r:id="rId1" imgW="203200" imgH="215900" progId="Equation.3">
                  <p:embed/>
                  <p:pic>
                    <p:nvPicPr>
                      <p:cNvPr id="0" name="图片 3075"/>
                      <p:cNvPicPr/>
                      <p:nvPr/>
                    </p:nvPicPr>
                    <p:blipFill>
                      <a:blip r:embed="rId2"/>
                      <a:stretch>
                        <a:fillRect/>
                      </a:stretch>
                    </p:blipFill>
                    <p:spPr>
                      <a:xfrm>
                        <a:off x="8472805" y="3430270"/>
                        <a:ext cx="318135" cy="338455"/>
                      </a:xfrm>
                      <a:prstGeom prst="rect">
                        <a:avLst/>
                      </a:prstGeom>
                      <a:noFill/>
                      <a:ln w="38100">
                        <a:noFill/>
                        <a:miter/>
                      </a:ln>
                    </p:spPr>
                  </p:pic>
                </p:oleObj>
              </mc:Fallback>
            </mc:AlternateContent>
          </a:graphicData>
        </a:graphic>
      </p:graphicFrame>
      <p:graphicFrame>
        <p:nvGraphicFramePr>
          <p:cNvPr id="6" name="对象 -2147482566"/>
          <p:cNvGraphicFramePr>
            <a:graphicFrameLocks noChangeAspect="1"/>
          </p:cNvGraphicFramePr>
          <p:nvPr/>
        </p:nvGraphicFramePr>
        <p:xfrm>
          <a:off x="10820400" y="3502660"/>
          <a:ext cx="228600" cy="266065"/>
        </p:xfrm>
        <a:graphic>
          <a:graphicData uri="http://schemas.openxmlformats.org/presentationml/2006/ole">
            <mc:AlternateContent xmlns:mc="http://schemas.openxmlformats.org/markup-compatibility/2006">
              <mc:Choice xmlns:v="urn:schemas-microsoft-com:vml" Requires="v">
                <p:oleObj spid="_x0000_s7" name="" r:id="rId3" imgW="152400" imgH="177800" progId="Equation.3">
                  <p:embed/>
                </p:oleObj>
              </mc:Choice>
              <mc:Fallback>
                <p:oleObj name="" r:id="rId3" imgW="152400" imgH="177800" progId="Equation.3">
                  <p:embed/>
                  <p:pic>
                    <p:nvPicPr>
                      <p:cNvPr id="0" name="图片 6"/>
                      <p:cNvPicPr/>
                      <p:nvPr/>
                    </p:nvPicPr>
                    <p:blipFill>
                      <a:blip r:embed="rId4"/>
                      <a:stretch>
                        <a:fillRect/>
                      </a:stretch>
                    </p:blipFill>
                    <p:spPr>
                      <a:xfrm>
                        <a:off x="10820400" y="3502660"/>
                        <a:ext cx="228600" cy="266065"/>
                      </a:xfrm>
                      <a:prstGeom prst="rect">
                        <a:avLst/>
                      </a:prstGeom>
                      <a:noFill/>
                      <a:ln w="38100">
                        <a:noFill/>
                        <a:miter/>
                      </a:ln>
                    </p:spPr>
                  </p:pic>
                </p:oleObj>
              </mc:Fallback>
            </mc:AlternateContent>
          </a:graphicData>
        </a:graphic>
      </p:graphicFrame>
      <p:graphicFrame>
        <p:nvGraphicFramePr>
          <p:cNvPr id="8" name="对象 -2147482565"/>
          <p:cNvGraphicFramePr>
            <a:graphicFrameLocks noChangeAspect="1"/>
          </p:cNvGraphicFramePr>
          <p:nvPr/>
        </p:nvGraphicFramePr>
        <p:xfrm>
          <a:off x="4424363" y="5360353"/>
          <a:ext cx="2211070" cy="506730"/>
        </p:xfrm>
        <a:graphic>
          <a:graphicData uri="http://schemas.openxmlformats.org/presentationml/2006/ole">
            <mc:AlternateContent xmlns:mc="http://schemas.openxmlformats.org/markup-compatibility/2006">
              <mc:Choice xmlns:v="urn:schemas-microsoft-com:vml" Requires="v">
                <p:oleObj spid="_x0000_s9" name="" r:id="rId5" imgW="1054100" imgH="241300" progId="Equation.3">
                  <p:embed/>
                </p:oleObj>
              </mc:Choice>
              <mc:Fallback>
                <p:oleObj name="" r:id="rId5" imgW="1054100" imgH="241300" progId="Equation.3">
                  <p:embed/>
                  <p:pic>
                    <p:nvPicPr>
                      <p:cNvPr id="0" name="图片 7"/>
                      <p:cNvPicPr/>
                      <p:nvPr/>
                    </p:nvPicPr>
                    <p:blipFill>
                      <a:blip r:embed="rId6"/>
                      <a:stretch>
                        <a:fillRect/>
                      </a:stretch>
                    </p:blipFill>
                    <p:spPr>
                      <a:xfrm>
                        <a:off x="4424363" y="5360353"/>
                        <a:ext cx="2211070" cy="506730"/>
                      </a:xfrm>
                      <a:prstGeom prst="rect">
                        <a:avLst/>
                      </a:prstGeom>
                      <a:noFill/>
                      <a:ln w="38100">
                        <a:noFill/>
                        <a:miter/>
                      </a:ln>
                    </p:spPr>
                  </p:pic>
                </p:oleObj>
              </mc:Fallback>
            </mc:AlternateContent>
          </a:graphicData>
        </a:graphic>
      </p:graphicFrame>
    </p:spTree>
    <p:custDataLst>
      <p:tags r:id="rId7"/>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05"/>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1.xml><?xml version="1.0" encoding="utf-8"?>
<p:tagLst xmlns:p="http://schemas.openxmlformats.org/presentationml/2006/main">
  <p:tag name="KSO_WM_TAG_VERSION" val="1.0"/>
  <p:tag name="KSO_WM_BEAUTIFY_FLAG" val="#wm#"/>
  <p:tag name="KSO_WM_TEMPLATE_CATEGORY" val="custom"/>
  <p:tag name="KSO_WM_TEMPLATE_INDEX" val="20203605"/>
  <p:tag name="KSO_WM_TEMPLATE_MASTER_TYPE" val="1"/>
  <p:tag name="KSO_WM_TEMPLATE_SUBCATEGORY" val="0"/>
  <p:tag name="KSO_WM_TEMPLATE_COLOR_TYPE" val="1"/>
  <p:tag name="KSO_WM_TEMPLATE_MASTER_THUMB_INDEX" val="12"/>
  <p:tag name="KSO_WM_TEMPLATE_THUMBS_INDEX" val="1、4、7、8、9、10、11、12、13、14、15"/>
</p:tagLst>
</file>

<file path=ppt/tags/tag162.xml><?xml version="1.0" encoding="utf-8"?>
<p:tagLst xmlns:p="http://schemas.openxmlformats.org/presentationml/2006/main">
  <p:tag name="KSO_WM_BEAUTIFY_FLAG" val="#wm#"/>
  <p:tag name="KSO_WM_TEMPLATE_CATEGORY" val="custom"/>
  <p:tag name="KSO_WM_TEMPLATE_INDEX" val="20203605"/>
</p:tagLst>
</file>

<file path=ppt/tags/tag163.xml><?xml version="1.0" encoding="utf-8"?>
<p:tagLst xmlns:p="http://schemas.openxmlformats.org/presentationml/2006/main">
  <p:tag name="KSO_WM_BEAUTIFY_FLAG" val="#wm#"/>
  <p:tag name="KSO_WM_TEMPLATE_CATEGORY" val="custom"/>
  <p:tag name="KSO_WM_TEMPLATE_INDEX" val="20203605"/>
</p:tagLst>
</file>

<file path=ppt/tags/tag164.xml><?xml version="1.0" encoding="utf-8"?>
<p:tagLst xmlns:p="http://schemas.openxmlformats.org/presentationml/2006/main">
  <p:tag name="KSO_WM_BEAUTIFY_FLAG" val="#wm#"/>
  <p:tag name="KSO_WM_TEMPLATE_CATEGORY" val="custom"/>
  <p:tag name="KSO_WM_TEMPLATE_INDEX" val="20203605"/>
</p:tagLst>
</file>

<file path=ppt/tags/tag165.xml><?xml version="1.0" encoding="utf-8"?>
<p:tagLst xmlns:p="http://schemas.openxmlformats.org/presentationml/2006/main">
  <p:tag name="KSO_WM_BEAUTIFY_FLAG" val="#wm#"/>
  <p:tag name="KSO_WM_TEMPLATE_CATEGORY" val="custom"/>
  <p:tag name="KSO_WM_TEMPLATE_INDEX" val="20203605"/>
</p:tagLst>
</file>

<file path=ppt/tags/tag166.xml><?xml version="1.0" encoding="utf-8"?>
<p:tagLst xmlns:p="http://schemas.openxmlformats.org/presentationml/2006/main">
  <p:tag name="KSO_WM_BEAUTIFY_FLAG" val="#wm#"/>
  <p:tag name="KSO_WM_TEMPLATE_CATEGORY" val="custom"/>
  <p:tag name="KSO_WM_TEMPLATE_INDEX" val="20203605"/>
</p:tagLst>
</file>

<file path=ppt/tags/tag167.xml><?xml version="1.0" encoding="utf-8"?>
<p:tagLst xmlns:p="http://schemas.openxmlformats.org/presentationml/2006/main">
  <p:tag name="KSO_WM_BEAUTIFY_FLAG" val="#wm#"/>
  <p:tag name="KSO_WM_TEMPLATE_CATEGORY" val="custom"/>
  <p:tag name="KSO_WM_TEMPLATE_INDEX" val="20203605"/>
</p:tagLst>
</file>

<file path=ppt/tags/tag168.xml><?xml version="1.0" encoding="utf-8"?>
<p:tagLst xmlns:p="http://schemas.openxmlformats.org/presentationml/2006/main">
  <p:tag name="KSO_WM_BEAUTIFY_FLAG" val="#wm#"/>
  <p:tag name="KSO_WM_TEMPLATE_CATEGORY" val="custom"/>
  <p:tag name="KSO_WM_TEMPLATE_INDEX" val="20203605"/>
</p:tagLst>
</file>

<file path=ppt/tags/tag169.xml><?xml version="1.0" encoding="utf-8"?>
<p:tagLst xmlns:p="http://schemas.openxmlformats.org/presentationml/2006/main">
  <p:tag name="KSO_WM_BEAUTIFY_FLAG" val="#wm#"/>
  <p:tag name="KSO_WM_TEMPLATE_CATEGORY" val="custom"/>
  <p:tag name="KSO_WM_TEMPLATE_INDEX" val="202036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3605"/>
</p:tagLst>
</file>

<file path=ppt/tags/tag171.xml><?xml version="1.0" encoding="utf-8"?>
<p:tagLst xmlns:p="http://schemas.openxmlformats.org/presentationml/2006/main">
  <p:tag name="KSO_WM_BEAUTIFY_FLAG" val="#wm#"/>
  <p:tag name="KSO_WM_TEMPLATE_CATEGORY" val="custom"/>
  <p:tag name="KSO_WM_TEMPLATE_INDEX" val="20203605"/>
</p:tagLst>
</file>

<file path=ppt/tags/tag172.xml><?xml version="1.0" encoding="utf-8"?>
<p:tagLst xmlns:p="http://schemas.openxmlformats.org/presentationml/2006/main">
  <p:tag name="KSO_WM_BEAUTIFY_FLAG" val="#wm#"/>
  <p:tag name="KSO_WM_TEMPLATE_CATEGORY" val="custom"/>
  <p:tag name="KSO_WM_TEMPLATE_INDEX" val="20203605"/>
</p:tagLst>
</file>

<file path=ppt/tags/tag173.xml><?xml version="1.0" encoding="utf-8"?>
<p:tagLst xmlns:p="http://schemas.openxmlformats.org/presentationml/2006/main">
  <p:tag name="KSO_WM_BEAUTIFY_FLAG" val="#wm#"/>
  <p:tag name="KSO_WM_TEMPLATE_CATEGORY" val="custom"/>
  <p:tag name="KSO_WM_TEMPLATE_INDEX" val="20203605"/>
</p:tagLst>
</file>

<file path=ppt/tags/tag174.xml><?xml version="1.0" encoding="utf-8"?>
<p:tagLst xmlns:p="http://schemas.openxmlformats.org/presentationml/2006/main">
  <p:tag name="KSO_WM_BEAUTIFY_FLAG" val="#wm#"/>
  <p:tag name="KSO_WM_TEMPLATE_CATEGORY" val="custom"/>
  <p:tag name="KSO_WM_TEMPLATE_INDEX" val="20203605"/>
</p:tagLst>
</file>

<file path=ppt/tags/tag175.xml><?xml version="1.0" encoding="utf-8"?>
<p:tagLst xmlns:p="http://schemas.openxmlformats.org/presentationml/2006/main">
  <p:tag name="KSO_WM_BEAUTIFY_FLAG" val="#wm#"/>
  <p:tag name="KSO_WM_TEMPLATE_CATEGORY" val="custom"/>
  <p:tag name="KSO_WM_TEMPLATE_INDEX" val="20203605"/>
</p:tagLst>
</file>

<file path=ppt/tags/tag176.xml><?xml version="1.0" encoding="utf-8"?>
<p:tagLst xmlns:p="http://schemas.openxmlformats.org/presentationml/2006/main">
  <p:tag name="KSO_WM_BEAUTIFY_FLAG" val="#wm#"/>
  <p:tag name="KSO_WM_TEMPLATE_CATEGORY" val="custom"/>
  <p:tag name="KSO_WM_TEMPLATE_INDEX" val="20203605"/>
</p:tagLst>
</file>

<file path=ppt/tags/tag177.xml><?xml version="1.0" encoding="utf-8"?>
<p:tagLst xmlns:p="http://schemas.openxmlformats.org/presentationml/2006/main">
  <p:tag name="KSO_WM_BEAUTIFY_FLAG" val="#wm#"/>
  <p:tag name="KSO_WM_TEMPLATE_CATEGORY" val="custom"/>
  <p:tag name="KSO_WM_TEMPLATE_INDEX" val="20203605"/>
</p:tagLst>
</file>

<file path=ppt/tags/tag178.xml><?xml version="1.0" encoding="utf-8"?>
<p:tagLst xmlns:p="http://schemas.openxmlformats.org/presentationml/2006/main">
  <p:tag name="KSO_WM_BEAUTIFY_FLAG" val="#wm#"/>
  <p:tag name="KSO_WM_TEMPLATE_CATEGORY" val="custom"/>
  <p:tag name="KSO_WM_TEMPLATE_INDEX" val="20203605"/>
</p:tagLst>
</file>

<file path=ppt/tags/tag179.xml><?xml version="1.0" encoding="utf-8"?>
<p:tagLst xmlns:p="http://schemas.openxmlformats.org/presentationml/2006/main">
  <p:tag name="KSO_WM_BEAUTIFY_FLAG" val="#wm#"/>
  <p:tag name="KSO_WM_TEMPLATE_CATEGORY" val="custom"/>
  <p:tag name="KSO_WM_TEMPLATE_INDEX" val="2020360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3605"/>
</p:tagLst>
</file>

<file path=ppt/tags/tag181.xml><?xml version="1.0" encoding="utf-8"?>
<p:tagLst xmlns:p="http://schemas.openxmlformats.org/presentationml/2006/main">
  <p:tag name="KSO_WM_BEAUTIFY_FLAG" val="#wm#"/>
  <p:tag name="KSO_WM_TEMPLATE_CATEGORY" val="custom"/>
  <p:tag name="KSO_WM_TEMPLATE_INDEX" val="20203605"/>
</p:tagLst>
</file>

<file path=ppt/tags/tag182.xml><?xml version="1.0" encoding="utf-8"?>
<p:tagLst xmlns:p="http://schemas.openxmlformats.org/presentationml/2006/main">
  <p:tag name="KSO_WM_BEAUTIFY_FLAG" val="#wm#"/>
  <p:tag name="KSO_WM_TEMPLATE_CATEGORY" val="custom"/>
  <p:tag name="KSO_WM_TEMPLATE_INDEX" val="20203605"/>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4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6*i*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6*i*2"/>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6*i*3"/>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7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8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12">
      <a:dk1>
        <a:sysClr val="windowText" lastClr="000000"/>
      </a:dk1>
      <a:lt1>
        <a:sysClr val="window" lastClr="FFFFFF"/>
      </a:lt1>
      <a:dk2>
        <a:srgbClr val="FAF9EB"/>
      </a:dk2>
      <a:lt2>
        <a:srgbClr val="FFFFFF"/>
      </a:lt2>
      <a:accent1>
        <a:srgbClr val="EFEA9F"/>
      </a:accent1>
      <a:accent2>
        <a:srgbClr val="E1E4B0"/>
      </a:accent2>
      <a:accent3>
        <a:srgbClr val="D4DEC2"/>
      </a:accent3>
      <a:accent4>
        <a:srgbClr val="C5D8D3"/>
      </a:accent4>
      <a:accent5>
        <a:srgbClr val="B6D2E2"/>
      </a:accent5>
      <a:accent6>
        <a:srgbClr val="A5CCF0"/>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4144</Words>
  <Application>WPS 演示</Application>
  <PresentationFormat>宽屏</PresentationFormat>
  <Paragraphs>189</Paragraphs>
  <Slides>21</Slides>
  <Notes>0</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89</vt:i4>
      </vt:variant>
      <vt:variant>
        <vt:lpstr>幻灯片标题</vt:lpstr>
      </vt:variant>
      <vt:variant>
        <vt:i4>21</vt:i4>
      </vt:variant>
    </vt:vector>
  </HeadingPairs>
  <TitlesOfParts>
    <vt:vector size="121" baseType="lpstr">
      <vt:lpstr>Arial</vt:lpstr>
      <vt:lpstr>宋体</vt:lpstr>
      <vt:lpstr>Wingdings</vt:lpstr>
      <vt:lpstr>微软雅黑</vt:lpstr>
      <vt:lpstr>汉仪旗黑-85S</vt:lpstr>
      <vt:lpstr>黑体</vt:lpstr>
      <vt:lpstr>Arial Unicode MS</vt:lpstr>
      <vt:lpstr>Calibri</vt:lpstr>
      <vt:lpstr>Calibri Light</vt:lpstr>
      <vt:lpstr>Office 主题</vt:lpstr>
      <vt:lpstr>Office 主题​​</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第九章  直流稳压电源</vt:lpstr>
      <vt:lpstr>9.1整流电路</vt:lpstr>
      <vt:lpstr>9.1整流电路</vt:lpstr>
      <vt:lpstr>9.1整流电路</vt:lpstr>
      <vt:lpstr>9.1整流电路</vt:lpstr>
      <vt:lpstr>9.1整流电路</vt:lpstr>
      <vt:lpstr>9.1整流电路</vt:lpstr>
      <vt:lpstr>9.1整流电路</vt:lpstr>
      <vt:lpstr>9.2 滤波电路</vt:lpstr>
      <vt:lpstr>9.2 滤波电路</vt:lpstr>
      <vt:lpstr>9.2 滤波电路</vt:lpstr>
      <vt:lpstr>9.2 滤波电路</vt:lpstr>
      <vt:lpstr>9.2 滤波电路</vt:lpstr>
      <vt:lpstr>9.2 滤波电路</vt:lpstr>
      <vt:lpstr>9.3 直流稳压电路</vt:lpstr>
      <vt:lpstr>9.3 直流稳压电路</vt:lpstr>
      <vt:lpstr>9.3 直流稳压电路</vt:lpstr>
      <vt:lpstr>9.3 直流稳压电路</vt:lpstr>
      <vt:lpstr>9.3 直流稳压电路</vt:lpstr>
      <vt:lpstr>9.3 直流稳压电路</vt:lpstr>
      <vt:lpstr>9.3 直流稳压电路</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324</cp:revision>
  <dcterms:created xsi:type="dcterms:W3CDTF">2021-01-10T09:09:00Z</dcterms:created>
  <dcterms:modified xsi:type="dcterms:W3CDTF">2021-03-14T05:58:54Z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